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7" r:id="rId2"/>
    <p:sldId id="283" r:id="rId3"/>
    <p:sldId id="300" r:id="rId4"/>
    <p:sldId id="258" r:id="rId5"/>
    <p:sldId id="270" r:id="rId6"/>
    <p:sldId id="282" r:id="rId7"/>
    <p:sldId id="294" r:id="rId8"/>
    <p:sldId id="274" r:id="rId9"/>
    <p:sldId id="297" r:id="rId10"/>
    <p:sldId id="275" r:id="rId11"/>
    <p:sldId id="278" r:id="rId12"/>
    <p:sldId id="292" r:id="rId13"/>
    <p:sldId id="280" r:id="rId14"/>
    <p:sldId id="281" r:id="rId15"/>
    <p:sldId id="285" r:id="rId16"/>
    <p:sldId id="295" r:id="rId17"/>
    <p:sldId id="296" r:id="rId18"/>
  </p:sldIdLst>
  <p:sldSz cx="9144000" cy="6858000" type="screen4x3"/>
  <p:notesSz cx="6886575" cy="100171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1330" y="5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dirty="0"/>
              <a:t>Number of Uses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Regular Users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2018/19</c:v>
                </c:pt>
                <c:pt idx="1">
                  <c:v>2019/20</c:v>
                </c:pt>
                <c:pt idx="2">
                  <c:v>2020/21</c:v>
                </c:pt>
                <c:pt idx="3">
                  <c:v>2021/22</c:v>
                </c:pt>
                <c:pt idx="4">
                  <c:v>2022/23</c:v>
                </c:pt>
                <c:pt idx="5">
                  <c:v>2023/24</c:v>
                </c:pt>
                <c:pt idx="6">
                  <c:v>2024/25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297</c:v>
                </c:pt>
                <c:pt idx="1">
                  <c:v>389</c:v>
                </c:pt>
                <c:pt idx="2">
                  <c:v>21</c:v>
                </c:pt>
                <c:pt idx="3">
                  <c:v>141</c:v>
                </c:pt>
                <c:pt idx="4">
                  <c:v>245</c:v>
                </c:pt>
                <c:pt idx="5">
                  <c:v>334</c:v>
                </c:pt>
                <c:pt idx="6">
                  <c:v>279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C19-4929-806B-68F03754739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One Offs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2018/19</c:v>
                </c:pt>
                <c:pt idx="1">
                  <c:v>2019/20</c:v>
                </c:pt>
                <c:pt idx="2">
                  <c:v>2020/21</c:v>
                </c:pt>
                <c:pt idx="3">
                  <c:v>2021/22</c:v>
                </c:pt>
                <c:pt idx="4">
                  <c:v>2022/23</c:v>
                </c:pt>
                <c:pt idx="5">
                  <c:v>2023/24</c:v>
                </c:pt>
                <c:pt idx="6">
                  <c:v>2024/25</c:v>
                </c:pt>
              </c:strCache>
            </c:strRef>
          </c:cat>
          <c:val>
            <c:numRef>
              <c:f>Sheet1!$C$2:$C$8</c:f>
              <c:numCache>
                <c:formatCode>General</c:formatCode>
                <c:ptCount val="7"/>
                <c:pt idx="0">
                  <c:v>56</c:v>
                </c:pt>
                <c:pt idx="1">
                  <c:v>58</c:v>
                </c:pt>
                <c:pt idx="2">
                  <c:v>1</c:v>
                </c:pt>
                <c:pt idx="3">
                  <c:v>7</c:v>
                </c:pt>
                <c:pt idx="4">
                  <c:v>18</c:v>
                </c:pt>
                <c:pt idx="5">
                  <c:v>21</c:v>
                </c:pt>
                <c:pt idx="6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C19-4929-806B-68F0375473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732670544"/>
        <c:axId val="732671024"/>
        <c:axId val="0"/>
      </c:bar3DChart>
      <c:catAx>
        <c:axId val="7326705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32671024"/>
        <c:crosses val="autoZero"/>
        <c:auto val="1"/>
        <c:lblAlgn val="ctr"/>
        <c:lblOffset val="100"/>
        <c:noMultiLvlLbl val="0"/>
      </c:catAx>
      <c:valAx>
        <c:axId val="7326710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60000"/>
                  <a:lumOff val="40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326705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Header Placeholder 1">
            <a:extLst>
              <a:ext uri="{FF2B5EF4-FFF2-40B4-BE49-F238E27FC236}">
                <a16:creationId xmlns:a16="http://schemas.microsoft.com/office/drawing/2014/main" id="{FF7D4D42-AA59-7B92-A4F5-9552085837D5}"/>
              </a:ext>
            </a:extLst>
          </p:cNvPr>
          <p:cNvSpPr txBox="1"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84806" cy="501199"/>
          </a:xfrm>
          <a:prstGeom prst="rect">
            <a:avLst/>
          </a:prstGeom>
          <a:noFill/>
          <a:ln>
            <a:noFill/>
          </a:ln>
        </p:spPr>
        <p:txBody>
          <a:bodyPr vert="horz" wrap="square" lIns="95706" tIns="47849" rIns="95706" bIns="47849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4339" name="Date Placeholder 2">
            <a:extLst>
              <a:ext uri="{FF2B5EF4-FFF2-40B4-BE49-F238E27FC236}">
                <a16:creationId xmlns:a16="http://schemas.microsoft.com/office/drawing/2014/main" id="{E28F4460-EF6F-7533-BCD6-CB7C8608A98F}"/>
              </a:ext>
            </a:extLst>
          </p:cNvPr>
          <p:cNvSpPr txBox="1">
            <a:spLocks noGrp="1" noChangeArrowheads="1"/>
          </p:cNvSpPr>
          <p:nvPr>
            <p:ph type="dt" sz="quarter" idx="1"/>
          </p:nvPr>
        </p:nvSpPr>
        <p:spPr bwMode="auto">
          <a:xfrm>
            <a:off x="3900210" y="0"/>
            <a:ext cx="2984806" cy="501199"/>
          </a:xfrm>
          <a:prstGeom prst="rect">
            <a:avLst/>
          </a:prstGeom>
          <a:noFill/>
          <a:ln>
            <a:noFill/>
          </a:ln>
        </p:spPr>
        <p:txBody>
          <a:bodyPr vert="horz" wrap="square" lIns="95706" tIns="47849" rIns="95706" bIns="4784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C8C5E1C9-CF40-46B3-B195-B9E48EBB8775}" type="datetime1">
              <a:rPr lang="en-GB" altLang="en-US"/>
              <a:pPr>
                <a:defRPr/>
              </a:pPr>
              <a:t>12/02/2026</a:t>
            </a:fld>
            <a:endParaRPr lang="en-GB" altLang="en-US"/>
          </a:p>
        </p:txBody>
      </p:sp>
      <p:sp>
        <p:nvSpPr>
          <p:cNvPr id="14340" name="Footer Placeholder 3">
            <a:extLst>
              <a:ext uri="{FF2B5EF4-FFF2-40B4-BE49-F238E27FC236}">
                <a16:creationId xmlns:a16="http://schemas.microsoft.com/office/drawing/2014/main" id="{148B7227-1BBC-EB64-229C-68544A66B483}"/>
              </a:ext>
            </a:extLst>
          </p:cNvPr>
          <p:cNvSpPr txBox="1">
            <a:spLocks noGrp="1" noChangeArrowheads="1"/>
          </p:cNvSpPr>
          <p:nvPr>
            <p:ph type="ftr" sz="quarter" idx="2"/>
          </p:nvPr>
        </p:nvSpPr>
        <p:spPr bwMode="auto">
          <a:xfrm>
            <a:off x="1" y="9514216"/>
            <a:ext cx="2984806" cy="501199"/>
          </a:xfrm>
          <a:prstGeom prst="rect">
            <a:avLst/>
          </a:prstGeom>
          <a:noFill/>
          <a:ln>
            <a:noFill/>
          </a:ln>
        </p:spPr>
        <p:txBody>
          <a:bodyPr vert="horz" wrap="square" lIns="95706" tIns="47849" rIns="95706" bIns="47849" numCol="1" anchor="b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24B1F47-4C04-BD13-6B60-63FE1DD1B39A}"/>
              </a:ext>
            </a:extLst>
          </p:cNvPr>
          <p:cNvSpPr txBox="1">
            <a:spLocks noGrp="1"/>
          </p:cNvSpPr>
          <p:nvPr>
            <p:ph type="sldNum" sz="quarter" idx="3"/>
          </p:nvPr>
        </p:nvSpPr>
        <p:spPr>
          <a:xfrm>
            <a:off x="3900210" y="9514216"/>
            <a:ext cx="2984806" cy="501199"/>
          </a:xfrm>
          <a:prstGeom prst="rect">
            <a:avLst/>
          </a:prstGeom>
          <a:noFill/>
          <a:ln>
            <a:noFill/>
          </a:ln>
        </p:spPr>
        <p:txBody>
          <a:bodyPr vert="horz" wrap="square" lIns="95706" tIns="47849" rIns="95706" bIns="4784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C236F0E0-9AD7-4F96-AF36-398DFEA02CA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4189EBD-43C2-3E6A-BF97-82EEB83C99A4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1" y="0"/>
            <a:ext cx="2984806" cy="501199"/>
          </a:xfrm>
          <a:prstGeom prst="rect">
            <a:avLst/>
          </a:prstGeom>
          <a:noFill/>
          <a:ln>
            <a:noFill/>
          </a:ln>
        </p:spPr>
        <p:txBody>
          <a:bodyPr vert="horz" wrap="square" lIns="95706" tIns="47849" rIns="95706" bIns="47849" anchor="t" anchorCtr="0" compatLnSpc="1"/>
          <a:lstStyle>
            <a:lvl1pPr marL="0" marR="0" lvl="0" indent="0" algn="l" defTabSz="915772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3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cs typeface="+mn-cs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D189E19-04D8-9FC0-673C-FA9CF40207F8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3900210" y="0"/>
            <a:ext cx="2984806" cy="501199"/>
          </a:xfrm>
          <a:prstGeom prst="rect">
            <a:avLst/>
          </a:prstGeom>
          <a:noFill/>
          <a:ln>
            <a:noFill/>
          </a:ln>
        </p:spPr>
        <p:txBody>
          <a:bodyPr vert="horz" wrap="square" lIns="95706" tIns="47849" rIns="95706" bIns="47849" anchor="t" anchorCtr="0" compatLnSpc="1"/>
          <a:lstStyle>
            <a:lvl1pPr marL="0" marR="0" lvl="0" indent="0" algn="r" defTabSz="915772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3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cs typeface="+mn-cs"/>
              </a:defRPr>
            </a:lvl1pPr>
          </a:lstStyle>
          <a:p>
            <a:pPr>
              <a:defRPr/>
            </a:pPr>
            <a:fld id="{6B1F8331-4394-41A4-BD69-8C36544D0E7E}" type="datetime1">
              <a:rPr lang="en-US"/>
              <a:pPr>
                <a:defRPr/>
              </a:pPr>
              <a:t>2/12/2026</a:t>
            </a:fld>
            <a:endParaRPr/>
          </a:p>
        </p:txBody>
      </p:sp>
      <p:sp>
        <p:nvSpPr>
          <p:cNvPr id="13316" name="Slide Image Placeholder 3">
            <a:extLst>
              <a:ext uri="{FF2B5EF4-FFF2-40B4-BE49-F238E27FC236}">
                <a16:creationId xmlns:a16="http://schemas.microsoft.com/office/drawing/2014/main" id="{C525EB12-EFE2-20F9-D2E4-F17C85E579C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939800" y="750888"/>
            <a:ext cx="5006975" cy="3754437"/>
          </a:xfrm>
          <a:prstGeom prst="rect">
            <a:avLst/>
          </a:prstGeom>
          <a:noFill/>
          <a:ln w="12701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D0B07B8D-F6D2-FD49-824E-8999556B02D4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689282" y="4758819"/>
            <a:ext cx="5508013" cy="4507365"/>
          </a:xfrm>
          <a:prstGeom prst="rect">
            <a:avLst/>
          </a:prstGeom>
          <a:noFill/>
          <a:ln>
            <a:noFill/>
          </a:ln>
        </p:spPr>
        <p:txBody>
          <a:bodyPr vert="horz" wrap="square" lIns="95706" tIns="47849" rIns="95706" bIns="47849" anchor="t" anchorCtr="0" compatLnSpc="1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82EF72-5E0E-9592-D787-1D3434CDA441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1" y="9514216"/>
            <a:ext cx="2984806" cy="501199"/>
          </a:xfrm>
          <a:prstGeom prst="rect">
            <a:avLst/>
          </a:prstGeom>
          <a:noFill/>
          <a:ln>
            <a:noFill/>
          </a:ln>
        </p:spPr>
        <p:txBody>
          <a:bodyPr vert="horz" wrap="square" lIns="95706" tIns="47849" rIns="95706" bIns="47849" anchor="b" anchorCtr="0" compatLnSpc="1"/>
          <a:lstStyle>
            <a:lvl1pPr marL="0" marR="0" lvl="0" indent="0" algn="l" defTabSz="915772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3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cs typeface="+mn-cs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6299DE-127B-B98B-6867-3C93777AB10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3900210" y="9514216"/>
            <a:ext cx="2984806" cy="501199"/>
          </a:xfrm>
          <a:prstGeom prst="rect">
            <a:avLst/>
          </a:prstGeom>
          <a:noFill/>
          <a:ln>
            <a:noFill/>
          </a:ln>
        </p:spPr>
        <p:txBody>
          <a:bodyPr vert="horz" wrap="square" lIns="95706" tIns="47849" rIns="95706" bIns="4784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A38ABE6A-94A5-49CD-8F62-C3A45DD1445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9370400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1pPr>
    <a:lvl2pPr marL="457200" lvl="1"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2pPr>
    <a:lvl3pPr marL="914400" lvl="2"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3pPr>
    <a:lvl4pPr marL="1371600" lvl="3"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4pPr>
    <a:lvl5pPr marL="1828800" lvl="4"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>
            <a:extLst>
              <a:ext uri="{FF2B5EF4-FFF2-40B4-BE49-F238E27FC236}">
                <a16:creationId xmlns:a16="http://schemas.microsoft.com/office/drawing/2014/main" id="{E09ECE29-0444-5D90-2A84-88A605795CF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>
            <a:extLst>
              <a:ext uri="{FF2B5EF4-FFF2-40B4-BE49-F238E27FC236}">
                <a16:creationId xmlns:a16="http://schemas.microsoft.com/office/drawing/2014/main" id="{3FF7251B-FE18-EF41-926B-1033A5006C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numCol="1">
            <a:prstTxWarp prst="textNoShape">
              <a:avLst/>
            </a:prstTxWarp>
          </a:bodyPr>
          <a:lstStyle/>
          <a:p>
            <a:pPr eaLnBrk="1" hangingPunct="1"/>
            <a:endParaRPr lang="en-GB" altLang="en-US">
              <a:latin typeface="Calibri" panose="020F0502020204030204" pitchFamily="34" charset="0"/>
            </a:endParaRPr>
          </a:p>
        </p:txBody>
      </p:sp>
      <p:sp>
        <p:nvSpPr>
          <p:cNvPr id="16388" name="Slide Number Placeholder 3">
            <a:extLst>
              <a:ext uri="{FF2B5EF4-FFF2-40B4-BE49-F238E27FC236}">
                <a16:creationId xmlns:a16="http://schemas.microsoft.com/office/drawing/2014/main" id="{65795B02-7AE4-A3A7-9F49-CF8BBA04E4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00210" y="9514216"/>
            <a:ext cx="2984806" cy="501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706" tIns="47849" rIns="95706" bIns="47849" anchor="b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968FAD8C-07BF-4870-88DF-F22075244542}" type="slidenum">
              <a:rPr lang="en-GB" altLang="en-US" sz="1300">
                <a:solidFill>
                  <a:srgbClr val="000000"/>
                </a:solidFill>
              </a:rPr>
              <a:pPr algn="r" eaLnBrk="1" hangingPunct="1"/>
              <a:t>1</a:t>
            </a:fld>
            <a:endParaRPr lang="en-GB" altLang="en-US" sz="130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>
            <a:extLst>
              <a:ext uri="{FF2B5EF4-FFF2-40B4-BE49-F238E27FC236}">
                <a16:creationId xmlns:a16="http://schemas.microsoft.com/office/drawing/2014/main" id="{D385074B-4F2D-6355-A694-9DB1AE72D38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7891" name="Notes Placeholder 2">
            <a:extLst>
              <a:ext uri="{FF2B5EF4-FFF2-40B4-BE49-F238E27FC236}">
                <a16:creationId xmlns:a16="http://schemas.microsoft.com/office/drawing/2014/main" id="{CF467822-1DB3-FACB-BFC2-8ED9A74C995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numCol="1">
            <a:prstTxWarp prst="textNoShape">
              <a:avLst/>
            </a:prstTxWarp>
          </a:bodyPr>
          <a:lstStyle/>
          <a:p>
            <a:pPr eaLnBrk="1" hangingPunct="1"/>
            <a:endParaRPr lang="en-GB" altLang="en-US" b="1">
              <a:latin typeface="Calibri" panose="020F0502020204030204" pitchFamily="34" charset="0"/>
            </a:endParaRPr>
          </a:p>
          <a:p>
            <a:pPr eaLnBrk="1" hangingPunct="1"/>
            <a:endParaRPr lang="en-GB" altLang="en-US">
              <a:latin typeface="Calibri" panose="020F0502020204030204" pitchFamily="34" charset="0"/>
            </a:endParaRPr>
          </a:p>
          <a:p>
            <a:pPr eaLnBrk="1" hangingPunct="1"/>
            <a:endParaRPr lang="en-GB" altLang="en-US">
              <a:latin typeface="Calibri" panose="020F0502020204030204" pitchFamily="34" charset="0"/>
            </a:endParaRPr>
          </a:p>
          <a:p>
            <a:pPr eaLnBrk="1" hangingPunct="1"/>
            <a:r>
              <a:rPr lang="en-GB" altLang="en-US">
                <a:latin typeface="Calibri" panose="020F0502020204030204" pitchFamily="34" charset="0"/>
              </a:rPr>
              <a:t>	</a:t>
            </a:r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37892" name="Slide Number Placeholder 3">
            <a:extLst>
              <a:ext uri="{FF2B5EF4-FFF2-40B4-BE49-F238E27FC236}">
                <a16:creationId xmlns:a16="http://schemas.microsoft.com/office/drawing/2014/main" id="{1B44C64F-3BFD-C71B-6EA9-FE1ABC3DD4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00210" y="9514216"/>
            <a:ext cx="2984806" cy="501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706" tIns="47849" rIns="95706" bIns="47849" anchor="b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5C6D7459-DD22-4B6E-AE49-5D0E8E8A989A}" type="slidenum">
              <a:rPr lang="en-GB" altLang="en-US" sz="1300">
                <a:solidFill>
                  <a:srgbClr val="000000"/>
                </a:solidFill>
              </a:rPr>
              <a:pPr algn="r" eaLnBrk="1" hangingPunct="1"/>
              <a:t>11</a:t>
            </a:fld>
            <a:endParaRPr lang="en-GB" altLang="en-US" sz="130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>
            <a:extLst>
              <a:ext uri="{FF2B5EF4-FFF2-40B4-BE49-F238E27FC236}">
                <a16:creationId xmlns:a16="http://schemas.microsoft.com/office/drawing/2014/main" id="{756C0B33-16A7-0348-BEEA-CAF05FF8219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86A29CC-E2BB-AF32-6127-FC67377B392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846789" y="4536444"/>
            <a:ext cx="5509571" cy="4507365"/>
          </a:xfr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  <a:p>
            <a:pPr marL="226470" indent="-226470" eaLnBrk="1" fontAlgn="auto" hangingPunct="1">
              <a:spcBef>
                <a:spcPts val="0"/>
              </a:spcBef>
              <a:spcAft>
                <a:spcPts val="0"/>
              </a:spcAft>
              <a:tabLst>
                <a:tab pos="226470" algn="l"/>
                <a:tab pos="452940" algn="l"/>
              </a:tabLst>
              <a:defRPr/>
            </a:pPr>
            <a:endParaRPr lang="en-GB" b="1"/>
          </a:p>
        </p:txBody>
      </p:sp>
      <p:sp>
        <p:nvSpPr>
          <p:cNvPr id="41988" name="Slide Number Placeholder 3">
            <a:extLst>
              <a:ext uri="{FF2B5EF4-FFF2-40B4-BE49-F238E27FC236}">
                <a16:creationId xmlns:a16="http://schemas.microsoft.com/office/drawing/2014/main" id="{970260A8-4A19-D883-6081-A58877225C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00210" y="9514216"/>
            <a:ext cx="2984806" cy="501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706" tIns="47849" rIns="95706" bIns="47849" anchor="b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D95A395F-BFE2-41A9-96FE-25C879607B2B}" type="slidenum">
              <a:rPr lang="en-GB" altLang="en-US" sz="1300">
                <a:solidFill>
                  <a:srgbClr val="000000"/>
                </a:solidFill>
              </a:rPr>
              <a:pPr algn="r" eaLnBrk="1" hangingPunct="1"/>
              <a:t>12</a:t>
            </a:fld>
            <a:endParaRPr lang="en-GB" altLang="en-US" sz="130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>
            <a:extLst>
              <a:ext uri="{FF2B5EF4-FFF2-40B4-BE49-F238E27FC236}">
                <a16:creationId xmlns:a16="http://schemas.microsoft.com/office/drawing/2014/main" id="{F617CC45-3448-F8B9-C517-63F40BB8933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Notes Placeholder 2">
            <a:extLst>
              <a:ext uri="{FF2B5EF4-FFF2-40B4-BE49-F238E27FC236}">
                <a16:creationId xmlns:a16="http://schemas.microsoft.com/office/drawing/2014/main" id="{E4BCE1F3-F60A-C9BA-EB74-FF4A1C0633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numCol="1">
            <a:prstTxWarp prst="textNoShape">
              <a:avLst/>
            </a:prstTxWarp>
          </a:bodyPr>
          <a:lstStyle/>
          <a:p>
            <a:pPr eaLnBrk="1" hangingPunct="1"/>
            <a:endParaRPr lang="en-GB" altLang="en-US">
              <a:latin typeface="Calibri" panose="020F0502020204030204" pitchFamily="34" charset="0"/>
            </a:endParaRPr>
          </a:p>
        </p:txBody>
      </p:sp>
      <p:sp>
        <p:nvSpPr>
          <p:cNvPr id="48132" name="Slide Number Placeholder 3">
            <a:extLst>
              <a:ext uri="{FF2B5EF4-FFF2-40B4-BE49-F238E27FC236}">
                <a16:creationId xmlns:a16="http://schemas.microsoft.com/office/drawing/2014/main" id="{DE0A639C-4EBD-5FAE-C8AD-132C9DE095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00210" y="9514216"/>
            <a:ext cx="2984806" cy="501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706" tIns="47849" rIns="95706" bIns="47849" anchor="b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3BBA17F9-D637-4D72-990D-86DECEFF567A}" type="slidenum">
              <a:rPr lang="en-GB" altLang="en-US" sz="1300">
                <a:solidFill>
                  <a:srgbClr val="000000"/>
                </a:solidFill>
              </a:rPr>
              <a:pPr algn="r" eaLnBrk="1" hangingPunct="1"/>
              <a:t>13</a:t>
            </a:fld>
            <a:endParaRPr lang="en-GB" altLang="en-US" sz="130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>
            <a:extLst>
              <a:ext uri="{FF2B5EF4-FFF2-40B4-BE49-F238E27FC236}">
                <a16:creationId xmlns:a16="http://schemas.microsoft.com/office/drawing/2014/main" id="{A73AE7AA-67AE-2306-8A6A-68263AE0B9D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179" name="Notes Placeholder 2">
            <a:extLst>
              <a:ext uri="{FF2B5EF4-FFF2-40B4-BE49-F238E27FC236}">
                <a16:creationId xmlns:a16="http://schemas.microsoft.com/office/drawing/2014/main" id="{8CFE8110-0EFB-546C-F597-B0789C8BEEB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numCol="1">
            <a:prstTxWarp prst="textNoShape">
              <a:avLst/>
            </a:prstTxWarp>
          </a:bodyPr>
          <a:lstStyle/>
          <a:p>
            <a:pPr eaLnBrk="1" hangingPunct="1"/>
            <a:endParaRPr lang="en-GB" altLang="en-US">
              <a:latin typeface="Calibri" panose="020F0502020204030204" pitchFamily="34" charset="0"/>
            </a:endParaRPr>
          </a:p>
        </p:txBody>
      </p:sp>
      <p:sp>
        <p:nvSpPr>
          <p:cNvPr id="50180" name="Slide Number Placeholder 3">
            <a:extLst>
              <a:ext uri="{FF2B5EF4-FFF2-40B4-BE49-F238E27FC236}">
                <a16:creationId xmlns:a16="http://schemas.microsoft.com/office/drawing/2014/main" id="{B073089C-4880-5EA3-F533-2DC606F82C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00210" y="9514216"/>
            <a:ext cx="2984806" cy="501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706" tIns="47849" rIns="95706" bIns="47849" anchor="b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9D61C478-476C-4C93-9C12-4FA6D4B117C1}" type="slidenum">
              <a:rPr lang="en-GB" altLang="en-US" sz="1300">
                <a:solidFill>
                  <a:srgbClr val="000000"/>
                </a:solidFill>
              </a:rPr>
              <a:pPr algn="r" eaLnBrk="1" hangingPunct="1"/>
              <a:t>14</a:t>
            </a:fld>
            <a:endParaRPr lang="en-GB" altLang="en-US" sz="130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>
            <a:extLst>
              <a:ext uri="{FF2B5EF4-FFF2-40B4-BE49-F238E27FC236}">
                <a16:creationId xmlns:a16="http://schemas.microsoft.com/office/drawing/2014/main" id="{A030D0DD-2910-09D3-7414-EA392994927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Notes Placeholder 2">
            <a:extLst>
              <a:ext uri="{FF2B5EF4-FFF2-40B4-BE49-F238E27FC236}">
                <a16:creationId xmlns:a16="http://schemas.microsoft.com/office/drawing/2014/main" id="{C49272B5-9014-A4CA-FCC0-0663BD25337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numCol="1">
            <a:prstTxWarp prst="textNoShape">
              <a:avLst/>
            </a:prstTxWarp>
          </a:bodyPr>
          <a:lstStyle/>
          <a:p>
            <a:pPr eaLnBrk="1" hangingPunct="1"/>
            <a:endParaRPr lang="en-GB" altLang="en-US">
              <a:latin typeface="Calibri" panose="020F0502020204030204" pitchFamily="34" charset="0"/>
            </a:endParaRPr>
          </a:p>
        </p:txBody>
      </p:sp>
      <p:sp>
        <p:nvSpPr>
          <p:cNvPr id="52228" name="Slide Number Placeholder 3">
            <a:extLst>
              <a:ext uri="{FF2B5EF4-FFF2-40B4-BE49-F238E27FC236}">
                <a16:creationId xmlns:a16="http://schemas.microsoft.com/office/drawing/2014/main" id="{0FD2C46B-9673-6F6F-21A2-1CDCB091A8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00210" y="9514216"/>
            <a:ext cx="2984806" cy="501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706" tIns="47849" rIns="95706" bIns="47849" anchor="b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771B69A1-1931-4EB8-A2A0-182B03A549B9}" type="slidenum">
              <a:rPr lang="en-GB" altLang="en-US" sz="1300">
                <a:solidFill>
                  <a:srgbClr val="000000"/>
                </a:solidFill>
              </a:rPr>
              <a:pPr algn="r" eaLnBrk="1" hangingPunct="1"/>
              <a:t>15</a:t>
            </a:fld>
            <a:endParaRPr lang="en-GB" altLang="en-US" sz="130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>
            <a:extLst>
              <a:ext uri="{FF2B5EF4-FFF2-40B4-BE49-F238E27FC236}">
                <a16:creationId xmlns:a16="http://schemas.microsoft.com/office/drawing/2014/main" id="{1B45197C-0E5E-9EE7-2E61-FBAB4D90DAA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4275" name="Notes Placeholder 2">
            <a:extLst>
              <a:ext uri="{FF2B5EF4-FFF2-40B4-BE49-F238E27FC236}">
                <a16:creationId xmlns:a16="http://schemas.microsoft.com/office/drawing/2014/main" id="{0837D976-D2CC-CE50-D6DD-A1DADD404A4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numCol="1">
            <a:prstTxWarp prst="textNoShape">
              <a:avLst/>
            </a:prstTxWarp>
          </a:bodyPr>
          <a:lstStyle/>
          <a:p>
            <a:pPr eaLnBrk="1" hangingPunct="1"/>
            <a:endParaRPr lang="en-GB" altLang="en-US">
              <a:latin typeface="Calibri" panose="020F0502020204030204" pitchFamily="34" charset="0"/>
            </a:endParaRPr>
          </a:p>
        </p:txBody>
      </p:sp>
      <p:sp>
        <p:nvSpPr>
          <p:cNvPr id="54276" name="Slide Number Placeholder 3">
            <a:extLst>
              <a:ext uri="{FF2B5EF4-FFF2-40B4-BE49-F238E27FC236}">
                <a16:creationId xmlns:a16="http://schemas.microsoft.com/office/drawing/2014/main" id="{070DD0E9-9CAF-664F-4BFA-81492EA1C3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00210" y="9514216"/>
            <a:ext cx="2984806" cy="501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706" tIns="47849" rIns="95706" bIns="47849" anchor="b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42C4D66B-0413-4BE1-9D09-444C243F4C5A}" type="slidenum">
              <a:rPr lang="en-GB" altLang="en-US" sz="1300">
                <a:solidFill>
                  <a:srgbClr val="000000"/>
                </a:solidFill>
              </a:rPr>
              <a:pPr algn="r" eaLnBrk="1" hangingPunct="1"/>
              <a:t>16</a:t>
            </a:fld>
            <a:endParaRPr lang="en-GB" altLang="en-US" sz="130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>
            <a:extLst>
              <a:ext uri="{FF2B5EF4-FFF2-40B4-BE49-F238E27FC236}">
                <a16:creationId xmlns:a16="http://schemas.microsoft.com/office/drawing/2014/main" id="{5E3EE24E-E9E3-0023-8EEB-6BC844420CC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6323" name="Notes Placeholder 2">
            <a:extLst>
              <a:ext uri="{FF2B5EF4-FFF2-40B4-BE49-F238E27FC236}">
                <a16:creationId xmlns:a16="http://schemas.microsoft.com/office/drawing/2014/main" id="{536FCC36-47A7-FCF8-58AB-CEA7A613C35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numCol="1">
            <a:prstTxWarp prst="textNoShape">
              <a:avLst/>
            </a:prstTxWarp>
          </a:bodyPr>
          <a:lstStyle/>
          <a:p>
            <a:pPr eaLnBrk="1" hangingPunct="1"/>
            <a:endParaRPr lang="en-GB" altLang="en-US">
              <a:latin typeface="Calibri" panose="020F0502020204030204" pitchFamily="34" charset="0"/>
            </a:endParaRPr>
          </a:p>
        </p:txBody>
      </p:sp>
      <p:sp>
        <p:nvSpPr>
          <p:cNvPr id="56324" name="Slide Number Placeholder 3">
            <a:extLst>
              <a:ext uri="{FF2B5EF4-FFF2-40B4-BE49-F238E27FC236}">
                <a16:creationId xmlns:a16="http://schemas.microsoft.com/office/drawing/2014/main" id="{996E97BD-AAFF-EC4D-F5BB-251A502D08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00210" y="9514216"/>
            <a:ext cx="2984806" cy="501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706" tIns="47849" rIns="95706" bIns="47849" anchor="b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BAEDB705-5118-4E2E-8CB0-02E68DCA578B}" type="slidenum">
              <a:rPr lang="en-GB" altLang="en-US" sz="1300">
                <a:solidFill>
                  <a:srgbClr val="000000"/>
                </a:solidFill>
              </a:rPr>
              <a:pPr algn="r" eaLnBrk="1" hangingPunct="1"/>
              <a:t>17</a:t>
            </a:fld>
            <a:endParaRPr lang="en-GB" altLang="en-US" sz="130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>
            <a:extLst>
              <a:ext uri="{FF2B5EF4-FFF2-40B4-BE49-F238E27FC236}">
                <a16:creationId xmlns:a16="http://schemas.microsoft.com/office/drawing/2014/main" id="{900F5328-6258-3743-6657-42AD3BA336A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Notes Placeholder 2">
            <a:extLst>
              <a:ext uri="{FF2B5EF4-FFF2-40B4-BE49-F238E27FC236}">
                <a16:creationId xmlns:a16="http://schemas.microsoft.com/office/drawing/2014/main" id="{82D337E6-4340-D37A-3DD0-01C1D263769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numCol="1">
            <a:prstTxWarp prst="textNoShape">
              <a:avLst/>
            </a:prstTxWarp>
          </a:bodyPr>
          <a:lstStyle/>
          <a:p>
            <a:pPr eaLnBrk="1" hangingPunct="1"/>
            <a:endParaRPr lang="en-GB" altLang="en-US">
              <a:latin typeface="Calibri" panose="020F0502020204030204" pitchFamily="34" charset="0"/>
            </a:endParaRPr>
          </a:p>
        </p:txBody>
      </p:sp>
      <p:sp>
        <p:nvSpPr>
          <p:cNvPr id="18436" name="Slide Number Placeholder 3">
            <a:extLst>
              <a:ext uri="{FF2B5EF4-FFF2-40B4-BE49-F238E27FC236}">
                <a16:creationId xmlns:a16="http://schemas.microsoft.com/office/drawing/2014/main" id="{D22C9A1B-0488-6D30-6D74-95DF417200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00210" y="9514216"/>
            <a:ext cx="2984806" cy="501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706" tIns="47849" rIns="95706" bIns="47849" anchor="b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5AE7A9B6-087B-437F-8410-C6684C66DB9B}" type="slidenum">
              <a:rPr lang="en-GB" altLang="en-US" sz="1300">
                <a:solidFill>
                  <a:srgbClr val="000000"/>
                </a:solidFill>
              </a:rPr>
              <a:pPr algn="r" eaLnBrk="1" hangingPunct="1"/>
              <a:t>2</a:t>
            </a:fld>
            <a:endParaRPr lang="en-GB" altLang="en-US" sz="130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>
            <a:extLst>
              <a:ext uri="{FF2B5EF4-FFF2-40B4-BE49-F238E27FC236}">
                <a16:creationId xmlns:a16="http://schemas.microsoft.com/office/drawing/2014/main" id="{35A6386E-1F1E-C2B9-15BF-4D13EFF2195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>
            <a:extLst>
              <a:ext uri="{FF2B5EF4-FFF2-40B4-BE49-F238E27FC236}">
                <a16:creationId xmlns:a16="http://schemas.microsoft.com/office/drawing/2014/main" id="{1D936A95-E088-1426-64A7-18286912026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numCol="1">
            <a:prstTxWarp prst="textNoShape">
              <a:avLst/>
            </a:prstTxWarp>
          </a:bodyPr>
          <a:lstStyle/>
          <a:p>
            <a:pPr eaLnBrk="1" hangingPunct="1"/>
            <a:endParaRPr lang="en-GB" altLang="en-US">
              <a:latin typeface="Calibri" panose="020F0502020204030204" pitchFamily="34" charset="0"/>
            </a:endParaRPr>
          </a:p>
        </p:txBody>
      </p:sp>
      <p:sp>
        <p:nvSpPr>
          <p:cNvPr id="20484" name="Slide Number Placeholder 3">
            <a:extLst>
              <a:ext uri="{FF2B5EF4-FFF2-40B4-BE49-F238E27FC236}">
                <a16:creationId xmlns:a16="http://schemas.microsoft.com/office/drawing/2014/main" id="{B934B22E-B124-983B-D9E5-2147DB9F08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00210" y="9514216"/>
            <a:ext cx="2984806" cy="501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706" tIns="47849" rIns="95706" bIns="47849" anchor="b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1078C34A-0A2F-49D8-A5BD-7BC106767C5F}" type="slidenum">
              <a:rPr lang="en-GB" altLang="en-US" sz="1300">
                <a:solidFill>
                  <a:srgbClr val="000000"/>
                </a:solidFill>
              </a:rPr>
              <a:pPr algn="r" eaLnBrk="1" hangingPunct="1"/>
              <a:t>3</a:t>
            </a:fld>
            <a:endParaRPr lang="en-GB" altLang="en-US" sz="130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>
            <a:extLst>
              <a:ext uri="{FF2B5EF4-FFF2-40B4-BE49-F238E27FC236}">
                <a16:creationId xmlns:a16="http://schemas.microsoft.com/office/drawing/2014/main" id="{27A348A1-94F2-07CB-E8D7-A1080565E25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Notes Placeholder 2">
            <a:extLst>
              <a:ext uri="{FF2B5EF4-FFF2-40B4-BE49-F238E27FC236}">
                <a16:creationId xmlns:a16="http://schemas.microsoft.com/office/drawing/2014/main" id="{A877DB3A-6EF2-4DA6-74BB-D233297C442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numCol="1">
            <a:prstTxWarp prst="textNoShape">
              <a:avLst/>
            </a:prstTxWarp>
          </a:bodyPr>
          <a:lstStyle/>
          <a:p>
            <a:pPr eaLnBrk="1" hangingPunct="1"/>
            <a:endParaRPr lang="en-GB" altLang="en-US">
              <a:latin typeface="Calibri" panose="020F0502020204030204" pitchFamily="34" charset="0"/>
            </a:endParaRPr>
          </a:p>
        </p:txBody>
      </p:sp>
      <p:sp>
        <p:nvSpPr>
          <p:cNvPr id="22532" name="Slide Number Placeholder 3">
            <a:extLst>
              <a:ext uri="{FF2B5EF4-FFF2-40B4-BE49-F238E27FC236}">
                <a16:creationId xmlns:a16="http://schemas.microsoft.com/office/drawing/2014/main" id="{52D91165-698B-521E-C3EF-1D1E25F97E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00210" y="9514216"/>
            <a:ext cx="2984806" cy="501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706" tIns="47849" rIns="95706" bIns="47849" anchor="b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34607411-CCF2-4192-98B6-84ED8CEE578B}" type="slidenum">
              <a:rPr lang="en-GB" altLang="en-US" sz="1300">
                <a:solidFill>
                  <a:srgbClr val="000000"/>
                </a:solidFill>
              </a:rPr>
              <a:pPr algn="r" eaLnBrk="1" hangingPunct="1"/>
              <a:t>4</a:t>
            </a:fld>
            <a:endParaRPr lang="en-GB" altLang="en-US" sz="130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>
            <a:extLst>
              <a:ext uri="{FF2B5EF4-FFF2-40B4-BE49-F238E27FC236}">
                <a16:creationId xmlns:a16="http://schemas.microsoft.com/office/drawing/2014/main" id="{521BA48A-AC17-BEEC-D81D-B81196F73DD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Notes Placeholder 2">
            <a:extLst>
              <a:ext uri="{FF2B5EF4-FFF2-40B4-BE49-F238E27FC236}">
                <a16:creationId xmlns:a16="http://schemas.microsoft.com/office/drawing/2014/main" id="{91A5DDE0-4EC0-A241-A4FF-064A04B45F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numCol="1">
            <a:prstTxWarp prst="textNoShape">
              <a:avLst/>
            </a:prstTxWarp>
          </a:bodyPr>
          <a:lstStyle/>
          <a:p>
            <a:pPr eaLnBrk="1" hangingPunct="1"/>
            <a:endParaRPr lang="en-GB" altLang="en-US">
              <a:latin typeface="Calibri" panose="020F0502020204030204" pitchFamily="34" charset="0"/>
            </a:endParaRPr>
          </a:p>
        </p:txBody>
      </p:sp>
      <p:sp>
        <p:nvSpPr>
          <p:cNvPr id="24580" name="Slide Number Placeholder 3">
            <a:extLst>
              <a:ext uri="{FF2B5EF4-FFF2-40B4-BE49-F238E27FC236}">
                <a16:creationId xmlns:a16="http://schemas.microsoft.com/office/drawing/2014/main" id="{C75383EE-A433-173E-85E3-A627739CB4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00210" y="9514216"/>
            <a:ext cx="2984806" cy="501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706" tIns="47849" rIns="95706" bIns="47849" anchor="b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38E3A692-77A5-469E-AD59-A64E1C487E36}" type="slidenum">
              <a:rPr lang="en-GB" altLang="en-US" sz="1300">
                <a:solidFill>
                  <a:srgbClr val="000000"/>
                </a:solidFill>
              </a:rPr>
              <a:pPr algn="r" eaLnBrk="1" hangingPunct="1"/>
              <a:t>5</a:t>
            </a:fld>
            <a:endParaRPr lang="en-GB" altLang="en-US" sz="130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>
            <a:extLst>
              <a:ext uri="{FF2B5EF4-FFF2-40B4-BE49-F238E27FC236}">
                <a16:creationId xmlns:a16="http://schemas.microsoft.com/office/drawing/2014/main" id="{B813EB56-1B46-B969-67B7-4D61F72D5DD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>
            <a:extLst>
              <a:ext uri="{FF2B5EF4-FFF2-40B4-BE49-F238E27FC236}">
                <a16:creationId xmlns:a16="http://schemas.microsoft.com/office/drawing/2014/main" id="{3C7D2464-2BB0-44A0-8C02-879369523AF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numCol="1">
            <a:prstTxWarp prst="textNoShape">
              <a:avLst/>
            </a:prstTxWarp>
          </a:bodyPr>
          <a:lstStyle/>
          <a:p>
            <a:pPr eaLnBrk="1" hangingPunct="1"/>
            <a:endParaRPr lang="en-GB" altLang="en-US">
              <a:latin typeface="Calibri" panose="020F0502020204030204" pitchFamily="34" charset="0"/>
            </a:endParaRPr>
          </a:p>
        </p:txBody>
      </p:sp>
      <p:sp>
        <p:nvSpPr>
          <p:cNvPr id="26628" name="Slide Number Placeholder 3">
            <a:extLst>
              <a:ext uri="{FF2B5EF4-FFF2-40B4-BE49-F238E27FC236}">
                <a16:creationId xmlns:a16="http://schemas.microsoft.com/office/drawing/2014/main" id="{7A770B29-751A-03E0-9D18-7E8B220FFD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00210" y="9514216"/>
            <a:ext cx="2984806" cy="501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706" tIns="47849" rIns="95706" bIns="47849" anchor="b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9B6EAEC7-7972-49E4-8478-B9B0E90BFBD0}" type="slidenum">
              <a:rPr lang="en-GB" altLang="en-US" sz="1300">
                <a:solidFill>
                  <a:srgbClr val="000000"/>
                </a:solidFill>
              </a:rPr>
              <a:pPr algn="r" eaLnBrk="1" hangingPunct="1"/>
              <a:t>6</a:t>
            </a:fld>
            <a:endParaRPr lang="en-GB" altLang="en-US" sz="130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>
            <a:extLst>
              <a:ext uri="{FF2B5EF4-FFF2-40B4-BE49-F238E27FC236}">
                <a16:creationId xmlns:a16="http://schemas.microsoft.com/office/drawing/2014/main" id="{45517106-9AB0-9DE5-2E5A-ECE8C9220C7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Notes Placeholder 2">
            <a:extLst>
              <a:ext uri="{FF2B5EF4-FFF2-40B4-BE49-F238E27FC236}">
                <a16:creationId xmlns:a16="http://schemas.microsoft.com/office/drawing/2014/main" id="{9A8BC686-96C1-BDC5-0491-185D90FF1F2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numCol="1">
            <a:prstTxWarp prst="textNoShape">
              <a:avLst/>
            </a:prstTxWarp>
          </a:bodyPr>
          <a:lstStyle/>
          <a:p>
            <a:pPr eaLnBrk="1" hangingPunct="1"/>
            <a:endParaRPr lang="en-GB" altLang="en-US">
              <a:latin typeface="Calibri" panose="020F0502020204030204" pitchFamily="34" charset="0"/>
            </a:endParaRPr>
          </a:p>
        </p:txBody>
      </p:sp>
      <p:sp>
        <p:nvSpPr>
          <p:cNvPr id="28676" name="Slide Number Placeholder 3">
            <a:extLst>
              <a:ext uri="{FF2B5EF4-FFF2-40B4-BE49-F238E27FC236}">
                <a16:creationId xmlns:a16="http://schemas.microsoft.com/office/drawing/2014/main" id="{7034A7F3-40B5-2DA2-8840-1B366B426E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00210" y="9514216"/>
            <a:ext cx="2984806" cy="501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706" tIns="47849" rIns="95706" bIns="47849" anchor="b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A3B28BBE-1036-431F-95B2-EE59138541BF}" type="slidenum">
              <a:rPr lang="en-GB" altLang="en-US" sz="1300">
                <a:solidFill>
                  <a:srgbClr val="000000"/>
                </a:solidFill>
              </a:rPr>
              <a:pPr algn="r" eaLnBrk="1" hangingPunct="1"/>
              <a:t>7</a:t>
            </a:fld>
            <a:endParaRPr lang="en-GB" altLang="en-US" sz="130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>
            <a:extLst>
              <a:ext uri="{FF2B5EF4-FFF2-40B4-BE49-F238E27FC236}">
                <a16:creationId xmlns:a16="http://schemas.microsoft.com/office/drawing/2014/main" id="{53983410-3A7E-83B3-DC67-C07576CB618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Notes Placeholder 2">
            <a:extLst>
              <a:ext uri="{FF2B5EF4-FFF2-40B4-BE49-F238E27FC236}">
                <a16:creationId xmlns:a16="http://schemas.microsoft.com/office/drawing/2014/main" id="{D78D881B-7936-6792-A15C-7219ADC6CD9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numCol="1">
            <a:prstTxWarp prst="textNoShape">
              <a:avLst/>
            </a:prstTxWarp>
          </a:bodyPr>
          <a:lstStyle/>
          <a:p>
            <a:pPr eaLnBrk="1" hangingPunct="1"/>
            <a:endParaRPr lang="en-GB" altLang="en-US">
              <a:latin typeface="Calibri" panose="020F0502020204030204" pitchFamily="34" charset="0"/>
            </a:endParaRPr>
          </a:p>
        </p:txBody>
      </p:sp>
      <p:sp>
        <p:nvSpPr>
          <p:cNvPr id="30724" name="Slide Number Placeholder 3">
            <a:extLst>
              <a:ext uri="{FF2B5EF4-FFF2-40B4-BE49-F238E27FC236}">
                <a16:creationId xmlns:a16="http://schemas.microsoft.com/office/drawing/2014/main" id="{7E6F55DC-C1DF-C66D-F191-A4EB928BF2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00210" y="9514216"/>
            <a:ext cx="2984806" cy="501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706" tIns="47849" rIns="95706" bIns="47849" anchor="b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E3B936C8-D60F-45EA-A78F-149A779215FF}" type="slidenum">
              <a:rPr lang="en-GB" altLang="en-US" sz="1300">
                <a:solidFill>
                  <a:srgbClr val="000000"/>
                </a:solidFill>
              </a:rPr>
              <a:pPr algn="r" eaLnBrk="1" hangingPunct="1"/>
              <a:t>8</a:t>
            </a:fld>
            <a:endParaRPr lang="en-GB" altLang="en-US" sz="130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>
            <a:extLst>
              <a:ext uri="{FF2B5EF4-FFF2-40B4-BE49-F238E27FC236}">
                <a16:creationId xmlns:a16="http://schemas.microsoft.com/office/drawing/2014/main" id="{FE98294D-977B-FADC-3630-7AB8FC16C3C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>
            <a:extLst>
              <a:ext uri="{FF2B5EF4-FFF2-40B4-BE49-F238E27FC236}">
                <a16:creationId xmlns:a16="http://schemas.microsoft.com/office/drawing/2014/main" id="{D73B14EB-B920-0FAB-002A-8FF85FAD606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 bwMode="auto">
          <a:xfrm>
            <a:off x="846789" y="4505654"/>
            <a:ext cx="5509571" cy="450736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numCol="1">
            <a:prstTxWarp prst="textNoShape">
              <a:avLst/>
            </a:prstTxWarp>
          </a:bodyPr>
          <a:lstStyle/>
          <a:p>
            <a:pPr eaLnBrk="1" hangingPunct="1"/>
            <a:endParaRPr lang="en-GB" altLang="en-US">
              <a:latin typeface="Calibri" panose="020F0502020204030204" pitchFamily="34" charset="0"/>
            </a:endParaRPr>
          </a:p>
        </p:txBody>
      </p:sp>
      <p:sp>
        <p:nvSpPr>
          <p:cNvPr id="35844" name="Slide Number Placeholder 3">
            <a:extLst>
              <a:ext uri="{FF2B5EF4-FFF2-40B4-BE49-F238E27FC236}">
                <a16:creationId xmlns:a16="http://schemas.microsoft.com/office/drawing/2014/main" id="{310A8BA9-C17E-18F2-C299-21C5FBA418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00210" y="9514216"/>
            <a:ext cx="2984806" cy="501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706" tIns="47849" rIns="95706" bIns="47849" anchor="b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D7115890-7FE6-41CC-AD74-517770DDBA2C}" type="slidenum">
              <a:rPr lang="en-GB" altLang="en-US" sz="1300">
                <a:solidFill>
                  <a:srgbClr val="000000"/>
                </a:solidFill>
              </a:rPr>
              <a:pPr algn="r" eaLnBrk="1" hangingPunct="1"/>
              <a:t>10</a:t>
            </a:fld>
            <a:endParaRPr lang="en-GB" altLang="en-US" sz="130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horizon.png">
            <a:extLst>
              <a:ext uri="{FF2B5EF4-FFF2-40B4-BE49-F238E27FC236}">
                <a16:creationId xmlns:a16="http://schemas.microsoft.com/office/drawing/2014/main" id="{7D945EE1-74DD-26E4-F62F-0CCEEF421E6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333"/>
          <a:stretch>
            <a:fillRect/>
          </a:stretch>
        </p:blipFill>
        <p:spPr bwMode="auto">
          <a:xfrm>
            <a:off x="0" y="0"/>
            <a:ext cx="91440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ubtitle 2"/>
          <p:cNvSpPr txBox="1">
            <a:spLocks noGrp="1"/>
          </p:cNvSpPr>
          <p:nvPr>
            <p:ph type="subTitle" idx="1"/>
          </p:nvPr>
        </p:nvSpPr>
        <p:spPr>
          <a:xfrm>
            <a:off x="1219196" y="3886200"/>
            <a:ext cx="6400800" cy="1752603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DC9E1F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7" name="Title 1"/>
          <p:cNvSpPr txBox="1">
            <a:spLocks noGrp="1"/>
          </p:cNvSpPr>
          <p:nvPr>
            <p:ph type="ctrTitle"/>
          </p:nvPr>
        </p:nvSpPr>
        <p:spPr>
          <a:xfrm>
            <a:off x="685800" y="2007885"/>
            <a:ext cx="7772400" cy="1470026"/>
          </a:xfrm>
        </p:spPr>
        <p:txBody>
          <a:bodyPr anchorCtr="1"/>
          <a:lstStyle>
            <a:lvl1pPr algn="ctr"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E8669C40-9048-4EA1-1D06-F40F1EBA27B5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C7EE5E-E275-4921-8B8D-828849AFD624}" type="datetime1">
              <a:rPr lang="en-US"/>
              <a:pPr>
                <a:defRPr/>
              </a:pPr>
              <a:t>2/12/2026</a:t>
            </a:fld>
            <a:endParaRPr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B70484F-BB19-E35C-8F96-8BE90B6E57BB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54CC19FA-4468-8AF7-1870-CB32C7D61CDB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C417CE-411D-47D2-B61C-6F16856EDA5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70265706"/>
      </p:ext>
    </p:extLst>
  </p:cSld>
  <p:clrMapOvr>
    <a:masterClrMapping/>
  </p:clrMapOvr>
  <p:transition spd="slow" advTm="10504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95DFF9-8CA8-ECC2-1FA8-1D93D129F23F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2CE422-303C-40CA-B491-0FD5C91FC274}" type="datetime1">
              <a:rPr lang="en-US"/>
              <a:pPr>
                <a:defRPr/>
              </a:pPr>
              <a:t>2/12/2026</a:t>
            </a:fld>
            <a:endParaRPr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797CCC-144E-6E8A-240D-967F2E76773A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2F85F4-142B-63F0-0930-20680CD38359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DEE4F8-CF6B-4F6D-AEDC-01068FC6A0C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56635137"/>
      </p:ext>
    </p:extLst>
  </p:cSld>
  <p:clrMapOvr>
    <a:masterClrMapping/>
  </p:clrMapOvr>
  <p:transition spd="slow" advTm="10504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9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457200" y="274640"/>
            <a:ext cx="6019796" cy="5851529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92359D-80B0-3935-031A-F24126BF59BB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A3D9A0-EEDA-413F-9E5E-94F31C4A4EE6}" type="datetime1">
              <a:rPr lang="en-US"/>
              <a:pPr>
                <a:defRPr/>
              </a:pPr>
              <a:t>2/12/2026</a:t>
            </a:fld>
            <a:endParaRPr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6D6CD0-30AF-AEF5-9638-A2C9E32019C4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64CBD6-39EC-0428-8BFF-23620CB70A22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E70B8C-9D77-42FC-8260-C6AA465B9B9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89505723"/>
      </p:ext>
    </p:extLst>
  </p:cSld>
  <p:clrMapOvr>
    <a:masterClrMapping/>
  </p:clrMapOvr>
  <p:transition spd="slow" advTm="10504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6" name="Content Placeholder 7"/>
          <p:cNvSpPr txBox="1">
            <a:spLocks noGrp="1"/>
          </p:cNvSpPr>
          <p:nvPr>
            <p:ph idx="1"/>
          </p:nvPr>
        </p:nvSpPr>
        <p:spPr>
          <a:xfrm>
            <a:off x="609603" y="1600200"/>
            <a:ext cx="7924803" cy="41148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149E1B3F-BE6F-4C38-CFCB-AECEDB3E5E14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26F379-BE87-4C29-9147-0634E75DE828}" type="datetime1">
              <a:rPr lang="en-US"/>
              <a:pPr>
                <a:defRPr/>
              </a:pPr>
              <a:t>2/12/2026</a:t>
            </a:fld>
            <a:endParaRPr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F4FCD84-CF98-E032-E4DE-119A07011B9C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AAA4A57B-256D-7CCB-D471-5ECF682618B4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48FBB9-D8EA-47B8-B3F6-B914E518184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0956556"/>
      </p:ext>
    </p:extLst>
  </p:cSld>
  <p:clrMapOvr>
    <a:masterClrMapping/>
  </p:clrMapOvr>
  <p:transition spd="slow" advTm="10504"/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09603" y="4962521"/>
            <a:ext cx="7885108" cy="1362071"/>
          </a:xfrm>
        </p:spPr>
        <p:txBody>
          <a:bodyPr anchor="t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09603" y="3462339"/>
            <a:ext cx="7885108" cy="1500182"/>
          </a:xfrm>
        </p:spPr>
        <p:txBody>
          <a:bodyPr anchor="b"/>
          <a:lstStyle>
            <a:lvl1pPr marL="0" indent="0">
              <a:buNone/>
              <a:defRPr>
                <a:solidFill>
                  <a:srgbClr val="DC9E1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3C49AF-3A63-1412-4385-7C4987396EEA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0690D6-4A19-410A-B3C4-F56E071E7B2C}" type="datetime1">
              <a:rPr lang="en-US"/>
              <a:pPr>
                <a:defRPr/>
              </a:pPr>
              <a:t>2/12/2026</a:t>
            </a:fld>
            <a:endParaRPr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2D04B2-8C7B-BEC6-CCEF-F6572443C578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64EBD2-060A-0921-7F2C-4E4ECC307917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6A53CE-DF99-4E31-9197-DA8B9B05FEF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5736860"/>
      </p:ext>
    </p:extLst>
  </p:cSld>
  <p:clrMapOvr>
    <a:masterClrMapping/>
  </p:clrMapOvr>
  <p:transition spd="slow" advTm="10504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0"/>
          <p:cNvSpPr txBox="1">
            <a:spLocks noGrp="1"/>
          </p:cNvSpPr>
          <p:nvPr>
            <p:ph idx="1"/>
          </p:nvPr>
        </p:nvSpPr>
        <p:spPr>
          <a:xfrm>
            <a:off x="609603" y="1600200"/>
            <a:ext cx="3733796" cy="41148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Content Placeholder 12"/>
          <p:cNvSpPr txBox="1">
            <a:spLocks noGrp="1"/>
          </p:cNvSpPr>
          <p:nvPr>
            <p:ph idx="2"/>
          </p:nvPr>
        </p:nvSpPr>
        <p:spPr>
          <a:xfrm>
            <a:off x="4800600" y="1600200"/>
            <a:ext cx="3733796" cy="41148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CBA948-5846-DA9E-7F01-0F701D4025C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83F4F0-22BC-4BF9-A339-0A155E13B2B1}" type="datetime1">
              <a:rPr lang="en-US"/>
              <a:pPr>
                <a:defRPr/>
              </a:pPr>
              <a:t>2/12/2026</a:t>
            </a:fld>
            <a:endParaRPr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B844B2-ACF1-81B1-DED3-6957225F0C12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52D202-2DE6-49A6-3A9B-FDB125AEE3B5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7D2377-3DAE-4BAE-9B34-EDFAFBAC5BA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92288688"/>
      </p:ext>
    </p:extLst>
  </p:cSld>
  <p:clrMapOvr>
    <a:masterClrMapping/>
  </p:clrMapOvr>
  <p:transition spd="slow" advTm="10504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2"/>
          <p:cNvSpPr txBox="1">
            <a:spLocks noGrp="1"/>
          </p:cNvSpPr>
          <p:nvPr>
            <p:ph idx="2"/>
          </p:nvPr>
        </p:nvSpPr>
        <p:spPr>
          <a:xfrm>
            <a:off x="4800600" y="2209803"/>
            <a:ext cx="3733796" cy="350519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Content Placeholder 10"/>
          <p:cNvSpPr txBox="1">
            <a:spLocks noGrp="1"/>
          </p:cNvSpPr>
          <p:nvPr>
            <p:ph idx="4"/>
          </p:nvPr>
        </p:nvSpPr>
        <p:spPr>
          <a:xfrm>
            <a:off x="609603" y="2209803"/>
            <a:ext cx="3733796" cy="350519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" name="Text Placeholder 2"/>
          <p:cNvSpPr txBox="1">
            <a:spLocks noGrp="1"/>
          </p:cNvSpPr>
          <p:nvPr>
            <p:ph type="body" idx="1"/>
          </p:nvPr>
        </p:nvSpPr>
        <p:spPr>
          <a:xfrm>
            <a:off x="609603" y="1600200"/>
            <a:ext cx="3733796" cy="574672"/>
          </a:xfrm>
        </p:spPr>
        <p:txBody>
          <a:bodyPr anchor="b"/>
          <a:lstStyle>
            <a:lvl1pPr marL="0" indent="0">
              <a:buNone/>
              <a:defRPr>
                <a:solidFill>
                  <a:srgbClr val="DC9E1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ext Placeholder 4"/>
          <p:cNvSpPr txBox="1">
            <a:spLocks noGrp="1"/>
          </p:cNvSpPr>
          <p:nvPr>
            <p:ph type="body" idx="3"/>
          </p:nvPr>
        </p:nvSpPr>
        <p:spPr>
          <a:xfrm>
            <a:off x="4800600" y="1600200"/>
            <a:ext cx="3733796" cy="574672"/>
          </a:xfrm>
        </p:spPr>
        <p:txBody>
          <a:bodyPr anchor="b"/>
          <a:lstStyle>
            <a:lvl1pPr marL="0" indent="0">
              <a:buNone/>
              <a:defRPr>
                <a:solidFill>
                  <a:srgbClr val="DC9E1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7FCE9AE-AAE7-F62F-852F-369DF629BD79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21EEF7-0B87-4E70-A6A5-7D526763BB28}" type="datetime1">
              <a:rPr lang="en-US"/>
              <a:pPr>
                <a:defRPr/>
              </a:pPr>
              <a:t>2/12/2026</a:t>
            </a:fld>
            <a:endParaRPr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2FC7A71-9B09-7D07-FB9C-28DD103739D8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4A17F91-87AB-DC23-73B5-D28026232226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E24049-611B-4C40-A7F9-75264FD9A28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95067479"/>
      </p:ext>
    </p:extLst>
  </p:cSld>
  <p:clrMapOvr>
    <a:masterClrMapping/>
  </p:clrMapOvr>
  <p:transition spd="slow" advTm="10504"/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1B9F2E3-B8DF-7E28-D098-07F7AFA76225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A67FC1-7C7E-4153-98ED-051B2B978F47}" type="datetime1">
              <a:rPr lang="en-US"/>
              <a:pPr>
                <a:defRPr/>
              </a:pPr>
              <a:t>2/12/2026</a:t>
            </a:fld>
            <a:endParaRPr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3C516B-703F-085C-07AD-266543962CB6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E0EAAE5-C0E3-84E7-5CA2-E43C38EB85C9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1EFDE0-F678-4DEA-BAC2-36C0BF76AD3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58572838"/>
      </p:ext>
    </p:extLst>
  </p:cSld>
  <p:clrMapOvr>
    <a:masterClrMapping/>
  </p:clrMapOvr>
  <p:transition spd="slow" advTm="10504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5421DBF-BBAE-B80C-624A-DE13CB536C90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02D8B1-10A5-49E9-A350-B36143B93E32}" type="datetime1">
              <a:rPr lang="en-US"/>
              <a:pPr>
                <a:defRPr/>
              </a:pPr>
              <a:t>2/12/2026</a:t>
            </a:fld>
            <a:endParaRPr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7951C5A-6BBA-D97A-D446-C5FCC745C1D2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E91340-F513-8D58-5F79-353F73B0912D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F31C8C-A3EF-40CE-90A1-B2BEDDCE2FA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48481412"/>
      </p:ext>
    </p:extLst>
  </p:cSld>
  <p:clrMapOvr>
    <a:masterClrMapping/>
  </p:clrMapOvr>
  <p:transition spd="slow" advTm="10504"/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8"/>
          <p:cNvSpPr txBox="1">
            <a:spLocks noGrp="1"/>
          </p:cNvSpPr>
          <p:nvPr>
            <p:ph idx="1"/>
          </p:nvPr>
        </p:nvSpPr>
        <p:spPr>
          <a:xfrm>
            <a:off x="3962396" y="1447796"/>
            <a:ext cx="4648196" cy="426720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itle 1"/>
          <p:cNvSpPr txBox="1">
            <a:spLocks noGrp="1"/>
          </p:cNvSpPr>
          <p:nvPr>
            <p:ph type="title"/>
          </p:nvPr>
        </p:nvSpPr>
        <p:spPr>
          <a:xfrm>
            <a:off x="612648" y="1447796"/>
            <a:ext cx="2971800" cy="1097280"/>
          </a:xfrm>
        </p:spPr>
        <p:txBody>
          <a:bodyPr/>
          <a:lstStyle>
            <a:lvl1pPr>
              <a:defRPr sz="1800" cap="none">
                <a:solidFill>
                  <a:srgbClr val="DC9E1F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612648" y="2547893"/>
            <a:ext cx="2971800" cy="3167106"/>
          </a:xfrm>
        </p:spPr>
        <p:txBody>
          <a:bodyPr tIns="9144"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1ACDF2-190D-1FDF-C9AB-5210CC18FA5A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28BDC0-39BA-4E1C-8C9B-9EC7F68A72F2}" type="datetime1">
              <a:rPr lang="en-US"/>
              <a:pPr>
                <a:defRPr/>
              </a:pPr>
              <a:t>2/12/2026</a:t>
            </a:fld>
            <a:endParaRPr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1E447E-A8EF-7E65-56F3-64DCE7F65D31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48BD48-ACDD-C3B8-16B2-AD131F682671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0605FD-156C-4F6B-A4CC-0C6994C14F7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35205642"/>
      </p:ext>
    </p:extLst>
  </p:cSld>
  <p:clrMapOvr>
    <a:masterClrMapping/>
  </p:clrMapOvr>
  <p:transition spd="slow" advTm="10504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0" descr="horizon.png">
            <a:extLst>
              <a:ext uri="{FF2B5EF4-FFF2-40B4-BE49-F238E27FC236}">
                <a16:creationId xmlns:a16="http://schemas.microsoft.com/office/drawing/2014/main" id="{1320E2C3-1582-399C-7AFD-EBEC9B690F7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itle 1"/>
          <p:cNvSpPr txBox="1">
            <a:spLocks noGrp="1"/>
          </p:cNvSpPr>
          <p:nvPr>
            <p:ph type="title"/>
          </p:nvPr>
        </p:nvSpPr>
        <p:spPr>
          <a:xfrm>
            <a:off x="609603" y="1447796"/>
            <a:ext cx="2971800" cy="1097280"/>
          </a:xfrm>
        </p:spPr>
        <p:txBody>
          <a:bodyPr/>
          <a:lstStyle>
            <a:lvl1pPr>
              <a:defRPr sz="1800" cap="none">
                <a:solidFill>
                  <a:srgbClr val="DC9E1F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" name="Picture Placeholder 2"/>
          <p:cNvSpPr txBox="1">
            <a:spLocks noGrp="1"/>
          </p:cNvSpPr>
          <p:nvPr>
            <p:ph type="pic" idx="1"/>
          </p:nvPr>
        </p:nvSpPr>
        <p:spPr>
          <a:xfrm>
            <a:off x="4657340" y="1447796"/>
            <a:ext cx="3419856" cy="3474720"/>
          </a:xfrm>
        </p:spPr>
        <p:txBody>
          <a:bodyPr anchorCtr="1"/>
          <a:lstStyle>
            <a:lvl1pPr marL="0" indent="0" algn="ctr">
              <a:spcBef>
                <a:spcPts val="500"/>
              </a:spcBef>
              <a:buNone/>
              <a:defRPr sz="2000">
                <a:solidFill>
                  <a:srgbClr val="A6A6A6"/>
                </a:solidFill>
              </a:defRPr>
            </a:lvl1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5" name="Text Placeholder 3"/>
          <p:cNvSpPr txBox="1">
            <a:spLocks noGrp="1"/>
          </p:cNvSpPr>
          <p:nvPr>
            <p:ph type="body" idx="2"/>
          </p:nvPr>
        </p:nvSpPr>
        <p:spPr>
          <a:xfrm>
            <a:off x="609603" y="2547893"/>
            <a:ext cx="2971800" cy="2405109"/>
          </a:xfrm>
        </p:spPr>
        <p:txBody>
          <a:bodyPr tIns="9144"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9A92F831-23FB-E92D-595B-A3E929770368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C07FD3-EA24-4707-B2F2-C3B3717BD0B3}" type="datetime1">
              <a:rPr lang="en-US"/>
              <a:pPr>
                <a:defRPr/>
              </a:pPr>
              <a:t>2/12/2026</a:t>
            </a:fld>
            <a:endParaRPr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47CA637E-67FF-7CDF-E33D-54693926F371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5566E563-C9AE-006C-7573-0F292F73BBC9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52561B-C30B-4E56-A9EE-4C8F9AE655A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03317228"/>
      </p:ext>
    </p:extLst>
  </p:cSld>
  <p:clrMapOvr>
    <a:masterClrMapping/>
  </p:clrMapOvr>
  <p:transition spd="slow" advTm="10504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 descr="horizon.png">
            <a:extLst>
              <a:ext uri="{FF2B5EF4-FFF2-40B4-BE49-F238E27FC236}">
                <a16:creationId xmlns:a16="http://schemas.microsoft.com/office/drawing/2014/main" id="{B06677F5-3D39-93BD-FB0D-9178CA3DCC56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8229DC2C-B752-B085-D100-6D3BFD10C0C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/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44BBBECC-398F-EC2A-F92E-5A1C33F924A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C9A327A-021D-3ADE-D493-DC06AEE90202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/>
          <a:lstStyle>
            <a:lvl1pPr marL="0" marR="0" lvl="0" indent="0" algn="r" defTabSz="9144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000" b="0" i="0" u="none" strike="noStrike" kern="1200" cap="none" spc="60" baseline="0">
                <a:solidFill>
                  <a:srgbClr val="FFFFFF"/>
                </a:solidFill>
                <a:uFillTx/>
                <a:latin typeface="Arial Narrow"/>
                <a:cs typeface="+mn-cs"/>
              </a:defRPr>
            </a:lvl1pPr>
          </a:lstStyle>
          <a:p>
            <a:pPr>
              <a:defRPr/>
            </a:pPr>
            <a:fld id="{A0228456-07BE-4ED8-BB50-FCBDF6F8A7C3}" type="datetime1">
              <a:rPr lang="en-US"/>
              <a:pPr>
                <a:defRPr/>
              </a:pPr>
              <a:t>2/12/2026</a:t>
            </a:fld>
            <a:endParaRPr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944E0E1-6AE4-0E99-E686-81E382FE0F4F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/>
          <a:lstStyle>
            <a:lvl1pPr marL="0" marR="0" lvl="0" indent="0" algn="l" defTabSz="9144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000" b="0" i="0" u="none" strike="noStrike" kern="1200" cap="all" spc="60" baseline="0">
                <a:solidFill>
                  <a:srgbClr val="FFFFFF"/>
                </a:solidFill>
                <a:uFillTx/>
                <a:latin typeface="Arial Narrow"/>
                <a:cs typeface="+mn-cs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BAF22B-2A1E-B535-6D53-58A0B1D87A12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100">
                <a:solidFill>
                  <a:srgbClr val="FFFFFF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fld id="{DA82CA3F-EEF7-483B-818F-7F5225461F7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transition spd="slow" advTm="10504"/>
  <p:txStyles>
    <p:titleStyle>
      <a:lvl1pPr algn="l" rtl="0" eaLnBrk="0" fontAlgn="base" hangingPunct="0">
        <a:spcBef>
          <a:spcPct val="0"/>
        </a:spcBef>
        <a:spcAft>
          <a:spcPct val="0"/>
        </a:spcAft>
        <a:defRPr lang="en-US" sz="3000" kern="1200" cap="all" spc="50">
          <a:solidFill>
            <a:srgbClr val="FFFFFF"/>
          </a:solidFill>
          <a:latin typeface="Arial Narrow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rgbClr val="FFFFFF"/>
          </a:solidFill>
          <a:latin typeface="Arial Narrow" panose="020B060602020203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rgbClr val="FFFFFF"/>
          </a:solidFill>
          <a:latin typeface="Arial Narrow" panose="020B060602020203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rgbClr val="FFFFFF"/>
          </a:solidFill>
          <a:latin typeface="Arial Narrow" panose="020B060602020203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rgbClr val="FFFFFF"/>
          </a:solidFill>
          <a:latin typeface="Arial Narrow" panose="020B0606020202030204" pitchFamily="34" charset="0"/>
        </a:defRPr>
      </a:lvl5pPr>
      <a:lvl6pPr marL="457200" algn="l" rtl="0" eaLnBrk="0" fontAlgn="base">
        <a:spcBef>
          <a:spcPct val="0"/>
        </a:spcBef>
        <a:spcAft>
          <a:spcPct val="0"/>
        </a:spcAft>
        <a:defRPr sz="3000">
          <a:solidFill>
            <a:srgbClr val="FFFFFF"/>
          </a:solidFill>
          <a:latin typeface="Arial Narrow" panose="020B0606020202030204" pitchFamily="34" charset="0"/>
        </a:defRPr>
      </a:lvl6pPr>
      <a:lvl7pPr marL="914400" algn="l" rtl="0" eaLnBrk="0" fontAlgn="base">
        <a:spcBef>
          <a:spcPct val="0"/>
        </a:spcBef>
        <a:spcAft>
          <a:spcPct val="0"/>
        </a:spcAft>
        <a:defRPr sz="3000">
          <a:solidFill>
            <a:srgbClr val="FFFFFF"/>
          </a:solidFill>
          <a:latin typeface="Arial Narrow" panose="020B0606020202030204" pitchFamily="34" charset="0"/>
        </a:defRPr>
      </a:lvl7pPr>
      <a:lvl8pPr marL="1371600" algn="l" rtl="0" eaLnBrk="0" fontAlgn="base">
        <a:spcBef>
          <a:spcPct val="0"/>
        </a:spcBef>
        <a:spcAft>
          <a:spcPct val="0"/>
        </a:spcAft>
        <a:defRPr sz="3000">
          <a:solidFill>
            <a:srgbClr val="FFFFFF"/>
          </a:solidFill>
          <a:latin typeface="Arial Narrow" panose="020B0606020202030204" pitchFamily="34" charset="0"/>
        </a:defRPr>
      </a:lvl8pPr>
      <a:lvl9pPr marL="1828800" algn="l" rtl="0" eaLnBrk="0" fontAlgn="base">
        <a:spcBef>
          <a:spcPct val="0"/>
        </a:spcBef>
        <a:spcAft>
          <a:spcPct val="0"/>
        </a:spcAft>
        <a:defRPr sz="3000">
          <a:solidFill>
            <a:srgbClr val="FFFFFF"/>
          </a:solidFill>
          <a:latin typeface="Arial Narrow" panose="020B0606020202030204" pitchFamily="34" charset="0"/>
        </a:defRPr>
      </a:lvl9pPr>
    </p:titleStyle>
    <p:bodyStyle>
      <a:lvl1pPr marL="342900" indent="-342900" algn="l" rtl="0" eaLnBrk="0" fontAlgn="base" hangingPunct="0">
        <a:spcBef>
          <a:spcPts val="400"/>
        </a:spcBef>
        <a:spcAft>
          <a:spcPts val="600"/>
        </a:spcAft>
        <a:buClr>
          <a:srgbClr val="DC9E1F"/>
        </a:buClr>
        <a:buSzPct val="100000"/>
        <a:buFont typeface="Arial" panose="020B0604020202020204" pitchFamily="34" charset="0"/>
        <a:buChar char="•"/>
        <a:defRPr lang="en-US" sz="1700" kern="1200" spc="30">
          <a:solidFill>
            <a:srgbClr val="FFFFFF"/>
          </a:solidFill>
          <a:latin typeface="Arial Narrow"/>
        </a:defRPr>
      </a:lvl1pPr>
      <a:lvl2pPr marL="742950" lvl="1" indent="-285750" algn="l" rtl="0" eaLnBrk="0" fontAlgn="base" hangingPunct="0">
        <a:spcBef>
          <a:spcPts val="400"/>
        </a:spcBef>
        <a:spcAft>
          <a:spcPts val="600"/>
        </a:spcAft>
        <a:buClr>
          <a:srgbClr val="DC9E1F"/>
        </a:buClr>
        <a:buSzPct val="100000"/>
        <a:buFont typeface="Arial" panose="020B0604020202020204" pitchFamily="34" charset="0"/>
        <a:buChar char="•"/>
        <a:defRPr lang="en-US" sz="1700" kern="1200" spc="30">
          <a:solidFill>
            <a:srgbClr val="FFFFFF"/>
          </a:solidFill>
          <a:latin typeface="Arial Narrow"/>
        </a:defRPr>
      </a:lvl2pPr>
      <a:lvl3pPr marL="1143000" lvl="2" indent="-228600" algn="l" rtl="0" eaLnBrk="0" fontAlgn="base" hangingPunct="0">
        <a:spcBef>
          <a:spcPts val="400"/>
        </a:spcBef>
        <a:spcAft>
          <a:spcPts val="600"/>
        </a:spcAft>
        <a:buClr>
          <a:srgbClr val="DC9E1F"/>
        </a:buClr>
        <a:buSzPct val="100000"/>
        <a:buFont typeface="Arial" panose="020B0604020202020204" pitchFamily="34" charset="0"/>
        <a:buChar char="•"/>
        <a:defRPr lang="en-US" sz="1700" kern="1200" spc="30">
          <a:solidFill>
            <a:srgbClr val="FFFFFF"/>
          </a:solidFill>
          <a:latin typeface="Arial Narrow"/>
        </a:defRPr>
      </a:lvl3pPr>
      <a:lvl4pPr marL="1600200" lvl="3" indent="-228600" algn="l" rtl="0" eaLnBrk="0" fontAlgn="base" hangingPunct="0">
        <a:spcBef>
          <a:spcPts val="400"/>
        </a:spcBef>
        <a:spcAft>
          <a:spcPts val="600"/>
        </a:spcAft>
        <a:buClr>
          <a:srgbClr val="DC9E1F"/>
        </a:buClr>
        <a:buSzPct val="100000"/>
        <a:buFont typeface="Arial" panose="020B0604020202020204" pitchFamily="34" charset="0"/>
        <a:buChar char="•"/>
        <a:defRPr lang="en-US" sz="1700" kern="1200" spc="30">
          <a:solidFill>
            <a:srgbClr val="FFFFFF"/>
          </a:solidFill>
          <a:latin typeface="Arial Narrow"/>
        </a:defRPr>
      </a:lvl4pPr>
      <a:lvl5pPr marL="2057400" lvl="4" indent="-228600" algn="l" rtl="0" eaLnBrk="0" fontAlgn="base" hangingPunct="0">
        <a:spcBef>
          <a:spcPts val="400"/>
        </a:spcBef>
        <a:spcAft>
          <a:spcPts val="600"/>
        </a:spcAft>
        <a:buClr>
          <a:srgbClr val="DC9E1F"/>
        </a:buClr>
        <a:buSzPct val="100000"/>
        <a:buFont typeface="Arial" panose="020B0604020202020204" pitchFamily="34" charset="0"/>
        <a:buChar char="•"/>
        <a:defRPr lang="en-US" sz="1700" kern="1200" spc="30">
          <a:solidFill>
            <a:srgbClr val="FFFFFF"/>
          </a:solidFill>
          <a:latin typeface="Arial Narrow"/>
        </a:defRPr>
      </a:lvl5pPr>
      <a:lvl6pPr marL="2514600" indent="-228600" algn="l" rtl="0" eaLnBrk="0" fontAlgn="base">
        <a:spcBef>
          <a:spcPts val="400"/>
        </a:spcBef>
        <a:spcAft>
          <a:spcPts val="600"/>
        </a:spcAft>
        <a:buClr>
          <a:srgbClr val="DC9E1F"/>
        </a:buClr>
        <a:buSzPct val="100000"/>
        <a:buFont typeface="Arial" panose="020B0604020202020204" pitchFamily="34" charset="0"/>
        <a:buChar char="•"/>
        <a:defRPr lang="en-US" sz="1700" kern="1200" spc="30">
          <a:solidFill>
            <a:srgbClr val="FFFFFF"/>
          </a:solidFill>
          <a:latin typeface="Arial Narrow"/>
        </a:defRPr>
      </a:lvl6pPr>
      <a:lvl7pPr marL="2971800" indent="-228600" algn="l" rtl="0" eaLnBrk="0" fontAlgn="base">
        <a:spcBef>
          <a:spcPts val="400"/>
        </a:spcBef>
        <a:spcAft>
          <a:spcPts val="600"/>
        </a:spcAft>
        <a:buClr>
          <a:srgbClr val="DC9E1F"/>
        </a:buClr>
        <a:buSzPct val="100000"/>
        <a:buFont typeface="Arial" panose="020B0604020202020204" pitchFamily="34" charset="0"/>
        <a:buChar char="•"/>
        <a:defRPr lang="en-US" sz="1700" kern="1200" spc="30">
          <a:solidFill>
            <a:srgbClr val="FFFFFF"/>
          </a:solidFill>
          <a:latin typeface="Arial Narrow"/>
        </a:defRPr>
      </a:lvl7pPr>
      <a:lvl8pPr marL="3429000" indent="-228600" algn="l" rtl="0" eaLnBrk="0" fontAlgn="base">
        <a:spcBef>
          <a:spcPts val="400"/>
        </a:spcBef>
        <a:spcAft>
          <a:spcPts val="600"/>
        </a:spcAft>
        <a:buClr>
          <a:srgbClr val="DC9E1F"/>
        </a:buClr>
        <a:buSzPct val="100000"/>
        <a:buFont typeface="Arial" panose="020B0604020202020204" pitchFamily="34" charset="0"/>
        <a:buChar char="•"/>
        <a:defRPr lang="en-US" sz="1700" kern="1200" spc="30">
          <a:solidFill>
            <a:srgbClr val="FFFFFF"/>
          </a:solidFill>
          <a:latin typeface="Arial Narrow"/>
        </a:defRPr>
      </a:lvl8pPr>
      <a:lvl9pPr marL="3886200" indent="-228600" algn="l" rtl="0" eaLnBrk="0" fontAlgn="base">
        <a:spcBef>
          <a:spcPts val="400"/>
        </a:spcBef>
        <a:spcAft>
          <a:spcPts val="600"/>
        </a:spcAft>
        <a:buClr>
          <a:srgbClr val="DC9E1F"/>
        </a:buClr>
        <a:buSzPct val="100000"/>
        <a:buFont typeface="Arial" panose="020B0604020202020204" pitchFamily="34" charset="0"/>
        <a:buChar char="•"/>
        <a:defRPr lang="en-US" sz="1700" kern="1200" spc="30">
          <a:solidFill>
            <a:srgbClr val="FFFFFF"/>
          </a:solidFill>
          <a:latin typeface="Arial Narrow"/>
        </a:defRPr>
      </a:lvl9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94EEA9E1-B518-626E-63F9-60D1020C89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3068638"/>
            <a:ext cx="8496300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Ctr="1">
            <a:spAutoFit/>
          </a:bodyPr>
          <a:lstStyle>
            <a:lvl1pPr>
              <a:spcBef>
                <a:spcPts val="400"/>
              </a:spcBef>
              <a:spcAft>
                <a:spcPts val="600"/>
              </a:spcAft>
              <a:buClr>
                <a:srgbClr val="DC9E1F"/>
              </a:buClr>
              <a:buSzPct val="100000"/>
              <a:buFont typeface="Arial" panose="020B0604020202020204" pitchFamily="34" charset="0"/>
              <a:buChar char="•"/>
              <a:defRPr sz="1700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742950" indent="-285750">
              <a:spcBef>
                <a:spcPts val="400"/>
              </a:spcBef>
              <a:spcAft>
                <a:spcPts val="600"/>
              </a:spcAft>
              <a:buClr>
                <a:srgbClr val="DC9E1F"/>
              </a:buClr>
              <a:buSzPct val="100000"/>
              <a:buFont typeface="Arial" panose="020B0604020202020204" pitchFamily="34" charset="0"/>
              <a:buChar char="•"/>
              <a:defRPr sz="1700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1143000" indent="-228600">
              <a:spcBef>
                <a:spcPts val="400"/>
              </a:spcBef>
              <a:spcAft>
                <a:spcPts val="600"/>
              </a:spcAft>
              <a:buClr>
                <a:srgbClr val="DC9E1F"/>
              </a:buClr>
              <a:buSzPct val="100000"/>
              <a:buFont typeface="Arial" panose="020B0604020202020204" pitchFamily="34" charset="0"/>
              <a:buChar char="•"/>
              <a:defRPr sz="1700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600200" indent="-228600">
              <a:spcBef>
                <a:spcPts val="400"/>
              </a:spcBef>
              <a:spcAft>
                <a:spcPts val="600"/>
              </a:spcAft>
              <a:buClr>
                <a:srgbClr val="DC9E1F"/>
              </a:buClr>
              <a:buSzPct val="100000"/>
              <a:buFont typeface="Arial" panose="020B0604020202020204" pitchFamily="34" charset="0"/>
              <a:buChar char="•"/>
              <a:defRPr sz="1700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2057400" indent="-228600">
              <a:spcBef>
                <a:spcPts val="400"/>
              </a:spcBef>
              <a:spcAft>
                <a:spcPts val="600"/>
              </a:spcAft>
              <a:buClr>
                <a:srgbClr val="DC9E1F"/>
              </a:buClr>
              <a:buSzPct val="100000"/>
              <a:buFont typeface="Arial" panose="020B0604020202020204" pitchFamily="34" charset="0"/>
              <a:buChar char="•"/>
              <a:defRPr sz="1700">
                <a:solidFill>
                  <a:srgbClr val="FFFFFF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ts val="600"/>
              </a:spcAft>
              <a:buClr>
                <a:srgbClr val="DC9E1F"/>
              </a:buClr>
              <a:buSzPct val="100000"/>
              <a:buFont typeface="Arial" panose="020B0604020202020204" pitchFamily="34" charset="0"/>
              <a:buChar char="•"/>
              <a:defRPr sz="1700">
                <a:solidFill>
                  <a:srgbClr val="FFFFFF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ts val="600"/>
              </a:spcAft>
              <a:buClr>
                <a:srgbClr val="DC9E1F"/>
              </a:buClr>
              <a:buSzPct val="100000"/>
              <a:buFont typeface="Arial" panose="020B0604020202020204" pitchFamily="34" charset="0"/>
              <a:buChar char="•"/>
              <a:defRPr sz="1700">
                <a:solidFill>
                  <a:srgbClr val="FFFFFF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ts val="600"/>
              </a:spcAft>
              <a:buClr>
                <a:srgbClr val="DC9E1F"/>
              </a:buClr>
              <a:buSzPct val="100000"/>
              <a:buFont typeface="Arial" panose="020B0604020202020204" pitchFamily="34" charset="0"/>
              <a:buChar char="•"/>
              <a:defRPr sz="1700">
                <a:solidFill>
                  <a:srgbClr val="FFFFFF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ts val="600"/>
              </a:spcAft>
              <a:buClr>
                <a:srgbClr val="DC9E1F"/>
              </a:buClr>
              <a:buSzPct val="100000"/>
              <a:buFont typeface="Arial" panose="020B0604020202020204" pitchFamily="34" charset="0"/>
              <a:buChar char="•"/>
              <a:defRPr sz="1700">
                <a:solidFill>
                  <a:srgbClr val="FFFFFF"/>
                </a:solidFill>
                <a:latin typeface="Arial Narrow" panose="020B0606020202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GB" altLang="en-US" sz="3200" b="1">
                <a:solidFill>
                  <a:srgbClr val="002060"/>
                </a:solidFill>
                <a:latin typeface="Palatino Linotype" panose="02040502050505030304" pitchFamily="18" charset="0"/>
              </a:rPr>
              <a:t>WELCOME TO ST. EDMUND’S HALL</a:t>
            </a:r>
          </a:p>
          <a:p>
            <a:pPr algn="ctr"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GB" altLang="en-US" sz="3200" b="1">
                <a:solidFill>
                  <a:srgbClr val="002060"/>
                </a:solidFill>
                <a:latin typeface="Palatino Linotype" panose="02040502050505030304" pitchFamily="18" charset="0"/>
              </a:rPr>
              <a:t>www.hoxnevillagehall.co.uk</a:t>
            </a:r>
          </a:p>
        </p:txBody>
      </p:sp>
    </p:spTree>
  </p:cSld>
  <p:clrMapOvr>
    <a:masterClrMapping/>
  </p:clrMapOvr>
  <p:transition spd="slow" advTm="10504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 name="Slide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3">
            <a:extLst>
              <a:ext uri="{FF2B5EF4-FFF2-40B4-BE49-F238E27FC236}">
                <a16:creationId xmlns:a16="http://schemas.microsoft.com/office/drawing/2014/main" id="{F7232A2E-BDC2-0A8D-3596-A5B54A832AF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11188" y="260350"/>
            <a:ext cx="8281987" cy="1209675"/>
          </a:xfr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br>
              <a:rPr lang="en-GB" dirty="0">
                <a:latin typeface="Palatino Linotype" pitchFamily="18"/>
              </a:rPr>
            </a:br>
            <a:endParaRPr lang="en-GB" sz="2400" dirty="0"/>
          </a:p>
        </p:txBody>
      </p:sp>
      <p:sp>
        <p:nvSpPr>
          <p:cNvPr id="34819" name="Rectangle 4">
            <a:extLst>
              <a:ext uri="{FF2B5EF4-FFF2-40B4-BE49-F238E27FC236}">
                <a16:creationId xmlns:a16="http://schemas.microsoft.com/office/drawing/2014/main" id="{E03476DC-440A-E11C-6128-65DD598C9F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0113" y="476250"/>
            <a:ext cx="5903912" cy="892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400"/>
              </a:spcBef>
              <a:spcAft>
                <a:spcPts val="600"/>
              </a:spcAft>
              <a:buClr>
                <a:srgbClr val="DC9E1F"/>
              </a:buClr>
              <a:buSzPct val="100000"/>
              <a:buFont typeface="Arial" panose="020B0604020202020204" pitchFamily="34" charset="0"/>
              <a:buChar char="•"/>
              <a:defRPr sz="1700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742950" indent="-285750">
              <a:spcBef>
                <a:spcPts val="400"/>
              </a:spcBef>
              <a:spcAft>
                <a:spcPts val="600"/>
              </a:spcAft>
              <a:buClr>
                <a:srgbClr val="DC9E1F"/>
              </a:buClr>
              <a:buSzPct val="100000"/>
              <a:buFont typeface="Arial" panose="020B0604020202020204" pitchFamily="34" charset="0"/>
              <a:buChar char="•"/>
              <a:defRPr sz="1700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1143000" indent="-228600">
              <a:spcBef>
                <a:spcPts val="400"/>
              </a:spcBef>
              <a:spcAft>
                <a:spcPts val="600"/>
              </a:spcAft>
              <a:buClr>
                <a:srgbClr val="DC9E1F"/>
              </a:buClr>
              <a:buSzPct val="100000"/>
              <a:buFont typeface="Arial" panose="020B0604020202020204" pitchFamily="34" charset="0"/>
              <a:buChar char="•"/>
              <a:defRPr sz="1700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600200" indent="-228600">
              <a:spcBef>
                <a:spcPts val="400"/>
              </a:spcBef>
              <a:spcAft>
                <a:spcPts val="600"/>
              </a:spcAft>
              <a:buClr>
                <a:srgbClr val="DC9E1F"/>
              </a:buClr>
              <a:buSzPct val="100000"/>
              <a:buFont typeface="Arial" panose="020B0604020202020204" pitchFamily="34" charset="0"/>
              <a:buChar char="•"/>
              <a:defRPr sz="1700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2057400" indent="-228600">
              <a:spcBef>
                <a:spcPts val="400"/>
              </a:spcBef>
              <a:spcAft>
                <a:spcPts val="600"/>
              </a:spcAft>
              <a:buClr>
                <a:srgbClr val="DC9E1F"/>
              </a:buClr>
              <a:buSzPct val="100000"/>
              <a:buFont typeface="Arial" panose="020B0604020202020204" pitchFamily="34" charset="0"/>
              <a:buChar char="•"/>
              <a:defRPr sz="1700">
                <a:solidFill>
                  <a:srgbClr val="FFFFFF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ts val="600"/>
              </a:spcAft>
              <a:buClr>
                <a:srgbClr val="DC9E1F"/>
              </a:buClr>
              <a:buSzPct val="100000"/>
              <a:buFont typeface="Arial" panose="020B0604020202020204" pitchFamily="34" charset="0"/>
              <a:buChar char="•"/>
              <a:defRPr sz="1700">
                <a:solidFill>
                  <a:srgbClr val="FFFFFF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ts val="600"/>
              </a:spcAft>
              <a:buClr>
                <a:srgbClr val="DC9E1F"/>
              </a:buClr>
              <a:buSzPct val="100000"/>
              <a:buFont typeface="Arial" panose="020B0604020202020204" pitchFamily="34" charset="0"/>
              <a:buChar char="•"/>
              <a:defRPr sz="1700">
                <a:solidFill>
                  <a:srgbClr val="FFFFFF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ts val="600"/>
              </a:spcAft>
              <a:buClr>
                <a:srgbClr val="DC9E1F"/>
              </a:buClr>
              <a:buSzPct val="100000"/>
              <a:buFont typeface="Arial" panose="020B0604020202020204" pitchFamily="34" charset="0"/>
              <a:buChar char="•"/>
              <a:defRPr sz="1700">
                <a:solidFill>
                  <a:srgbClr val="FFFFFF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ts val="600"/>
              </a:spcAft>
              <a:buClr>
                <a:srgbClr val="DC9E1F"/>
              </a:buClr>
              <a:buSzPct val="100000"/>
              <a:buFont typeface="Arial" panose="020B0604020202020204" pitchFamily="34" charset="0"/>
              <a:buChar char="•"/>
              <a:defRPr sz="1700">
                <a:solidFill>
                  <a:srgbClr val="FFFFFF"/>
                </a:solidFill>
                <a:latin typeface="Arial Narrow" panose="020B0606020202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GB" sz="2400" dirty="0" err="1">
                <a:solidFill>
                  <a:srgbClr val="002060"/>
                </a:solidFill>
              </a:rPr>
              <a:t>Hoxne</a:t>
            </a:r>
            <a:r>
              <a:rPr lang="en-GB" sz="2400" dirty="0">
                <a:solidFill>
                  <a:srgbClr val="002060"/>
                </a:solidFill>
              </a:rPr>
              <a:t> Village Hall AGM 29</a:t>
            </a:r>
            <a:r>
              <a:rPr lang="en-GB" sz="2400" baseline="30000" dirty="0">
                <a:solidFill>
                  <a:srgbClr val="002060"/>
                </a:solidFill>
              </a:rPr>
              <a:t>th</a:t>
            </a:r>
            <a:r>
              <a:rPr lang="en-GB" sz="2400" dirty="0">
                <a:solidFill>
                  <a:srgbClr val="002060"/>
                </a:solidFill>
              </a:rPr>
              <a:t> May 2025 </a:t>
            </a:r>
            <a:r>
              <a:rPr lang="en-GB" altLang="en-US" sz="2800" u="sng" dirty="0">
                <a:solidFill>
                  <a:srgbClr val="002060"/>
                </a:solidFill>
              </a:rPr>
              <a:t>TREASURER’S REPORT</a:t>
            </a:r>
            <a:endParaRPr lang="en-GB" altLang="en-US" sz="2800" dirty="0"/>
          </a:p>
        </p:txBody>
      </p:sp>
      <p:sp>
        <p:nvSpPr>
          <p:cNvPr id="4" name="Content Placeholder 15">
            <a:extLst>
              <a:ext uri="{FF2B5EF4-FFF2-40B4-BE49-F238E27FC236}">
                <a16:creationId xmlns:a16="http://schemas.microsoft.com/office/drawing/2014/main" id="{05337DEA-0C77-CE2B-CFB2-34F255A487FB}"/>
              </a:ext>
            </a:extLst>
          </p:cNvPr>
          <p:cNvSpPr txBox="1"/>
          <p:nvPr/>
        </p:nvSpPr>
        <p:spPr>
          <a:xfrm>
            <a:off x="900113" y="1687513"/>
            <a:ext cx="4535487" cy="65405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eaLnBrk="1" fontAlgn="auto" hangingPunct="1">
              <a:spcBef>
                <a:spcPts val="1100"/>
              </a:spcBef>
              <a:spcAft>
                <a:spcPts val="60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800" kern="0" spc="30" dirty="0">
                <a:solidFill>
                  <a:srgbClr val="002060"/>
                </a:solidFill>
                <a:latin typeface="Arial Narrow"/>
                <a:cs typeface="+mn-cs"/>
              </a:rPr>
              <a:t>Year ending 28 February 2025</a:t>
            </a:r>
          </a:p>
          <a:p>
            <a:pPr marL="342900" indent="-342900" eaLnBrk="1" fontAlgn="auto" hangingPunct="1"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buSzPct val="100000"/>
              <a:buFont typeface="Arial" pitchFamily="34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2800" kern="0" spc="30" dirty="0">
              <a:solidFill>
                <a:srgbClr val="002060"/>
              </a:solidFill>
              <a:latin typeface="Arial Narrow"/>
              <a:cs typeface="+mn-cs"/>
            </a:endParaRPr>
          </a:p>
        </p:txBody>
      </p:sp>
      <p:sp>
        <p:nvSpPr>
          <p:cNvPr id="5" name="Content Placeholder 15">
            <a:extLst>
              <a:ext uri="{FF2B5EF4-FFF2-40B4-BE49-F238E27FC236}">
                <a16:creationId xmlns:a16="http://schemas.microsoft.com/office/drawing/2014/main" id="{138CC286-E75A-9933-9732-E037CAFB5904}"/>
              </a:ext>
            </a:extLst>
          </p:cNvPr>
          <p:cNvSpPr txBox="1"/>
          <p:nvPr/>
        </p:nvSpPr>
        <p:spPr>
          <a:xfrm>
            <a:off x="611188" y="2561880"/>
            <a:ext cx="8280400" cy="2808288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342900" indent="-342900" eaLnBrk="1" fontAlgn="auto" hangingPunct="1"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buSzPct val="100000"/>
              <a:buFont typeface="Arial" pitchFamily="34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400" kern="0" spc="30" dirty="0">
                <a:solidFill>
                  <a:srgbClr val="002060"/>
                </a:solidFill>
                <a:latin typeface="Arial Narrow"/>
                <a:cs typeface="+mn-cs"/>
              </a:rPr>
              <a:t>Start of year total funds			£47,450</a:t>
            </a:r>
          </a:p>
          <a:p>
            <a:pPr eaLnBrk="1" fontAlgn="auto" hangingPunct="1"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buSzPct val="100000"/>
              <a:tabLst>
                <a:tab pos="354013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400" kern="0" spc="30" dirty="0">
                <a:solidFill>
                  <a:srgbClr val="002060"/>
                </a:solidFill>
                <a:latin typeface="Arial Narrow"/>
                <a:cs typeface="+mn-cs"/>
              </a:rPr>
              <a:t>	(Current Account £7,381; Deposit account 	£40,069)</a:t>
            </a:r>
          </a:p>
          <a:p>
            <a:pPr marL="342900" indent="-342900" eaLnBrk="1" fontAlgn="auto" hangingPunct="1"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buSzPct val="100000"/>
              <a:buFont typeface="Arial" pitchFamily="34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400" kern="0" spc="30" dirty="0">
                <a:solidFill>
                  <a:srgbClr val="002060"/>
                </a:solidFill>
                <a:latin typeface="Arial Narrow"/>
                <a:cs typeface="+mn-cs"/>
              </a:rPr>
              <a:t>Total receipts				£18,332</a:t>
            </a:r>
          </a:p>
          <a:p>
            <a:pPr marL="342900" indent="-342900" eaLnBrk="1" fontAlgn="auto" hangingPunct="1"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buSzPct val="100000"/>
              <a:buFont typeface="Arial" pitchFamily="34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400" kern="0" spc="30" dirty="0">
                <a:solidFill>
                  <a:srgbClr val="002060"/>
                </a:solidFill>
                <a:latin typeface="Arial Narrow"/>
                <a:cs typeface="+mn-cs"/>
              </a:rPr>
              <a:t>Total payments 				£17,020</a:t>
            </a:r>
          </a:p>
          <a:p>
            <a:pPr marL="342900" indent="-342900" eaLnBrk="1" fontAlgn="auto" hangingPunct="1"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buSzPct val="100000"/>
              <a:buFont typeface="Arial" pitchFamily="34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400" kern="0" spc="30" dirty="0">
                <a:solidFill>
                  <a:srgbClr val="002060"/>
                </a:solidFill>
                <a:latin typeface="Arial Narrow"/>
                <a:cs typeface="+mn-cs"/>
              </a:rPr>
              <a:t>End of year total				£48,763</a:t>
            </a:r>
          </a:p>
          <a:p>
            <a:pPr eaLnBrk="1" fontAlgn="auto" hangingPunct="1">
              <a:spcBef>
                <a:spcPts val="600"/>
              </a:spcBef>
              <a:spcAft>
                <a:spcPts val="60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400" kern="0" spc="30" dirty="0">
                <a:solidFill>
                  <a:srgbClr val="002060"/>
                </a:solidFill>
                <a:latin typeface="Arial Narrow"/>
                <a:cs typeface="+mn-cs"/>
              </a:rPr>
              <a:t>     (Current account, £8,091; Barclays Deposit £40,672*)</a:t>
            </a:r>
          </a:p>
          <a:p>
            <a:pPr marL="342900" indent="-342900" eaLnBrk="1" fontAlgn="auto" hangingPunct="1"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buSzPct val="100000"/>
              <a:buFont typeface="Arial" pitchFamily="34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400" kern="0" spc="30" dirty="0">
                <a:solidFill>
                  <a:srgbClr val="002060"/>
                </a:solidFill>
                <a:latin typeface="Arial Narrow"/>
                <a:cs typeface="+mn-cs"/>
              </a:rPr>
              <a:t>Surplus in 2024/25 				 £1,312</a:t>
            </a:r>
          </a:p>
          <a:p>
            <a:pPr marL="342900" indent="-342900" eaLnBrk="1" fontAlgn="auto" hangingPunct="1">
              <a:spcBef>
                <a:spcPts val="400"/>
              </a:spcBef>
              <a:spcAft>
                <a:spcPts val="600"/>
              </a:spcAft>
              <a:buClr>
                <a:srgbClr val="002060"/>
              </a:buClr>
              <a:buSzPct val="100000"/>
              <a:buFont typeface="Arial" pitchFamily="34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kern="0" spc="30" dirty="0">
              <a:solidFill>
                <a:srgbClr val="002060"/>
              </a:solidFill>
              <a:latin typeface="Arial Narrow"/>
              <a:cs typeface="+mn-cs"/>
            </a:endParaRPr>
          </a:p>
          <a:p>
            <a:pPr eaLnBrk="1" fontAlgn="auto" hangingPunct="1">
              <a:spcBef>
                <a:spcPts val="400"/>
              </a:spcBef>
              <a:spcAft>
                <a:spcPts val="60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kern="0" spc="30" dirty="0">
                <a:solidFill>
                  <a:srgbClr val="002060"/>
                </a:solidFill>
                <a:latin typeface="Arial Narrow"/>
                <a:cs typeface="+mn-cs"/>
              </a:rPr>
              <a:t>Values reported to the nearest pound</a:t>
            </a:r>
          </a:p>
        </p:txBody>
      </p:sp>
    </p:spTree>
  </p:cSld>
  <p:clrMapOvr>
    <a:masterClrMapping/>
  </p:clrMapOvr>
  <p:transition spd="slow" advTm="10504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 name="Slide2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2FE7A350-A5C6-88B6-9408-D5C9BDEC14B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4213" y="1628775"/>
            <a:ext cx="7632700" cy="4157663"/>
          </a:xfrm>
        </p:spPr>
        <p:txBody>
          <a:bodyPr numCol="1" anchor="t">
            <a:prstTxWarp prst="textNoShape">
              <a:avLst/>
            </a:prstTxWarp>
          </a:bodyPr>
          <a:lstStyle/>
          <a:p>
            <a:pPr marL="342900" indent="-342900" eaLnBrk="1" hangingPunct="1">
              <a:spcBef>
                <a:spcPts val="600"/>
              </a:spcBef>
              <a:buClr>
                <a:srgbClr val="002060"/>
              </a:buClr>
              <a:buFont typeface="Arial" panose="020B0604020202020204" pitchFamily="34" charset="0"/>
              <a:buChar char="•"/>
              <a:defRPr/>
            </a:pPr>
            <a:r>
              <a:rPr lang="en-GB" altLang="en-US" sz="2400" dirty="0">
                <a:solidFill>
                  <a:srgbClr val="002060"/>
                </a:solidFill>
                <a:latin typeface="Arial Narrow" panose="020B0606020202030204" pitchFamily="34" charset="0"/>
              </a:rPr>
              <a:t>Hall hire				      	 	 £10,344</a:t>
            </a:r>
          </a:p>
          <a:p>
            <a:pPr marL="342900" indent="-342900" eaLnBrk="1" hangingPunct="1">
              <a:spcBef>
                <a:spcPts val="600"/>
              </a:spcBef>
              <a:buClr>
                <a:srgbClr val="002060"/>
              </a:buClr>
              <a:buFont typeface="Arial" panose="020B0604020202020204" pitchFamily="34" charset="0"/>
              <a:buChar char="•"/>
              <a:defRPr/>
            </a:pPr>
            <a:r>
              <a:rPr lang="en-GB" altLang="en-US" sz="2400" dirty="0">
                <a:solidFill>
                  <a:srgbClr val="002060"/>
                </a:solidFill>
                <a:latin typeface="Arial Narrow" panose="020B0606020202030204" pitchFamily="34" charset="0"/>
              </a:rPr>
              <a:t>Fundraising, Recycling, Sundry Income  	       	   £1,462</a:t>
            </a:r>
          </a:p>
          <a:p>
            <a:pPr marL="342900" indent="-342900" eaLnBrk="1" hangingPunct="1">
              <a:spcBef>
                <a:spcPts val="600"/>
              </a:spcBef>
              <a:buClr>
                <a:srgbClr val="002060"/>
              </a:buClr>
              <a:buFont typeface="Arial" panose="020B0604020202020204" pitchFamily="34" charset="0"/>
              <a:buChar char="•"/>
              <a:defRPr/>
            </a:pPr>
            <a:r>
              <a:rPr lang="en-GB" altLang="en-US" sz="2400" dirty="0">
                <a:solidFill>
                  <a:srgbClr val="002060"/>
                </a:solidFill>
                <a:latin typeface="Arial Narrow" panose="020B0606020202030204" pitchFamily="34" charset="0"/>
              </a:rPr>
              <a:t>Donation from bar committee			   £4,000</a:t>
            </a:r>
          </a:p>
          <a:p>
            <a:pPr marL="342900" indent="-342900" eaLnBrk="1" hangingPunct="1">
              <a:spcBef>
                <a:spcPts val="600"/>
              </a:spcBef>
              <a:buClr>
                <a:srgbClr val="002060"/>
              </a:buClr>
              <a:buFont typeface="Arial" panose="020B0604020202020204" pitchFamily="34" charset="0"/>
              <a:buChar char="•"/>
              <a:defRPr/>
            </a:pPr>
            <a:r>
              <a:rPr lang="en-GB" altLang="en-US" sz="2400" dirty="0">
                <a:solidFill>
                  <a:srgbClr val="002060"/>
                </a:solidFill>
                <a:latin typeface="Arial Narrow" panose="020B0606020202030204" pitchFamily="34" charset="0"/>
              </a:rPr>
              <a:t>Film </a:t>
            </a:r>
            <a:r>
              <a:rPr lang="en-GB" altLang="en-US" sz="2400">
                <a:solidFill>
                  <a:srgbClr val="002060"/>
                </a:solidFill>
                <a:latin typeface="Arial Narrow" panose="020B0606020202030204" pitchFamily="34" charset="0"/>
              </a:rPr>
              <a:t>nights gross					   £1,074</a:t>
            </a:r>
            <a:endParaRPr lang="en-GB" altLang="en-US" sz="2400" dirty="0">
              <a:solidFill>
                <a:srgbClr val="002060"/>
              </a:solidFill>
              <a:latin typeface="Arial Narrow" panose="020B0606020202030204" pitchFamily="34" charset="0"/>
            </a:endParaRPr>
          </a:p>
          <a:p>
            <a:pPr marL="342900" indent="-342900" eaLnBrk="1" hangingPunct="1">
              <a:spcBef>
                <a:spcPts val="600"/>
              </a:spcBef>
              <a:buClr>
                <a:srgbClr val="002060"/>
              </a:buClr>
              <a:buFont typeface="Arial" panose="020B0604020202020204" pitchFamily="34" charset="0"/>
              <a:buChar char="•"/>
              <a:defRPr/>
            </a:pPr>
            <a:r>
              <a:rPr lang="en-GB" altLang="en-US" sz="2400" dirty="0">
                <a:solidFill>
                  <a:srgbClr val="002060"/>
                </a:solidFill>
                <a:highlight>
                  <a:srgbClr val="808000"/>
                </a:highlight>
                <a:latin typeface="Arial Narrow" panose="020B0606020202030204" pitchFamily="34" charset="0"/>
              </a:rPr>
              <a:t>Film nights after costs (excluding bar contribution)         £119</a:t>
            </a:r>
          </a:p>
          <a:p>
            <a:pPr marL="342900" indent="-342900" eaLnBrk="1" hangingPunct="1">
              <a:spcBef>
                <a:spcPts val="600"/>
              </a:spcBef>
              <a:buClr>
                <a:srgbClr val="002060"/>
              </a:buClr>
              <a:buFont typeface="Arial" panose="020B0604020202020204" pitchFamily="34" charset="0"/>
              <a:buChar char="•"/>
              <a:defRPr/>
            </a:pPr>
            <a:r>
              <a:rPr lang="en-GB" altLang="en-US" sz="2400" dirty="0">
                <a:solidFill>
                  <a:srgbClr val="002060"/>
                </a:solidFill>
                <a:latin typeface="Arial Narrow" panose="020B0606020202030204" pitchFamily="34" charset="0"/>
              </a:rPr>
              <a:t>Interest received					     £603</a:t>
            </a:r>
          </a:p>
          <a:p>
            <a:pPr marL="342900" indent="-342900" eaLnBrk="1" hangingPunct="1">
              <a:spcBef>
                <a:spcPts val="600"/>
              </a:spcBef>
              <a:buClr>
                <a:srgbClr val="002060"/>
              </a:buClr>
              <a:buFont typeface="Arial" panose="020B0604020202020204" pitchFamily="34" charset="0"/>
              <a:buChar char="•"/>
              <a:defRPr/>
            </a:pPr>
            <a:r>
              <a:rPr lang="en-GB" altLang="en-US" sz="24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Deposits received 			                              £850</a:t>
            </a:r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id="{E7E5A1AF-1F13-6018-054D-DFA80D3AE8D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7924800" cy="922337"/>
          </a:xfr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400" dirty="0" err="1">
                <a:solidFill>
                  <a:srgbClr val="002060"/>
                </a:solidFill>
              </a:rPr>
              <a:t>Hoxne</a:t>
            </a:r>
            <a:r>
              <a:rPr lang="en-GB" sz="2400" dirty="0">
                <a:solidFill>
                  <a:srgbClr val="002060"/>
                </a:solidFill>
              </a:rPr>
              <a:t> Village Hall AGM 29</a:t>
            </a:r>
            <a:r>
              <a:rPr lang="en-GB" sz="2400" baseline="30000" dirty="0">
                <a:solidFill>
                  <a:srgbClr val="002060"/>
                </a:solidFill>
              </a:rPr>
              <a:t>th</a:t>
            </a:r>
            <a:r>
              <a:rPr lang="en-GB" sz="2400" dirty="0">
                <a:solidFill>
                  <a:srgbClr val="002060"/>
                </a:solidFill>
              </a:rPr>
              <a:t> May 2025</a:t>
            </a:r>
            <a:br>
              <a:rPr lang="en-GB" sz="2400" dirty="0">
                <a:solidFill>
                  <a:srgbClr val="002060"/>
                </a:solidFill>
              </a:rPr>
            </a:br>
            <a:r>
              <a:rPr lang="en-GB" sz="2800" u="sng" dirty="0">
                <a:solidFill>
                  <a:srgbClr val="002060"/>
                </a:solidFill>
              </a:rPr>
              <a:t>Sources of income</a:t>
            </a:r>
            <a:endParaRPr lang="en-GB" sz="2800" u="sng" dirty="0"/>
          </a:p>
        </p:txBody>
      </p:sp>
    </p:spTree>
  </p:cSld>
  <p:clrMapOvr>
    <a:masterClrMapping/>
  </p:clrMapOvr>
  <p:transition spd="slow" advTm="10504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 name="Slide3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5B81A2-14B2-D815-F5D7-BD45ED9BA38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11188" y="115888"/>
            <a:ext cx="7924800" cy="1143000"/>
          </a:xfr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400" dirty="0" err="1">
                <a:solidFill>
                  <a:srgbClr val="002060"/>
                </a:solidFill>
              </a:rPr>
              <a:t>Hoxne</a:t>
            </a:r>
            <a:r>
              <a:rPr lang="en-GB" sz="2400" dirty="0">
                <a:solidFill>
                  <a:srgbClr val="002060"/>
                </a:solidFill>
              </a:rPr>
              <a:t> Village Hall AGM 29</a:t>
            </a:r>
            <a:r>
              <a:rPr lang="en-GB" sz="2400" baseline="30000" dirty="0">
                <a:solidFill>
                  <a:srgbClr val="002060"/>
                </a:solidFill>
              </a:rPr>
              <a:t>th</a:t>
            </a:r>
            <a:r>
              <a:rPr lang="en-GB" sz="2400" dirty="0">
                <a:solidFill>
                  <a:srgbClr val="002060"/>
                </a:solidFill>
              </a:rPr>
              <a:t> May 2025</a:t>
            </a:r>
            <a:br>
              <a:rPr lang="en-GB" sz="2400" dirty="0">
                <a:solidFill>
                  <a:srgbClr val="002060"/>
                </a:solidFill>
              </a:rPr>
            </a:br>
            <a:r>
              <a:rPr lang="en-GB" sz="2400" u="sng" dirty="0">
                <a:solidFill>
                  <a:srgbClr val="002060"/>
                </a:solidFill>
              </a:rPr>
              <a:t>main expenditure</a:t>
            </a:r>
            <a:endParaRPr lang="en-GB" sz="2400" u="s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06D62C-9933-3DE6-BAB3-C93E1A1C4D22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250825" y="1268413"/>
            <a:ext cx="8283575" cy="5314950"/>
          </a:xfrm>
        </p:spPr>
        <p:txBody>
          <a:bodyPr/>
          <a:lstStyle/>
          <a:p>
            <a:pPr marL="0" indent="0" eaLnBrk="1" fontAlgn="auto" hangingPunct="1">
              <a:spcBef>
                <a:spcPts val="900"/>
              </a:spcBef>
              <a:buFont typeface="Arial" pitchFamily="34"/>
              <a:buNone/>
              <a:defRPr/>
            </a:pPr>
            <a:r>
              <a:rPr lang="en-GB" sz="1200" dirty="0">
                <a:solidFill>
                  <a:srgbClr val="002060"/>
                </a:solidFill>
              </a:rPr>
              <a:t> </a:t>
            </a:r>
            <a:r>
              <a:rPr lang="en-GB" sz="1600" dirty="0">
                <a:solidFill>
                  <a:srgbClr val="002060"/>
                </a:solidFill>
              </a:rPr>
              <a:t>Average monthly expenditure			              	                  £1,418</a:t>
            </a:r>
          </a:p>
          <a:p>
            <a:pPr eaLnBrk="1" fontAlgn="auto" hangingPunct="1">
              <a:spcBef>
                <a:spcPts val="800"/>
              </a:spcBef>
              <a:buClr>
                <a:srgbClr val="002060"/>
              </a:buClr>
              <a:buFont typeface="Wingdings" pitchFamily="2"/>
              <a:buChar char="§"/>
              <a:defRPr/>
            </a:pPr>
            <a:r>
              <a:rPr lang="en-GB" sz="1600" dirty="0">
                <a:solidFill>
                  <a:srgbClr val="002060"/>
                </a:solidFill>
              </a:rPr>
              <a:t>Occupancy Costs</a:t>
            </a:r>
          </a:p>
          <a:p>
            <a:pPr lvl="1" eaLnBrk="1" fontAlgn="auto" hangingPunct="1">
              <a:spcBef>
                <a:spcPts val="800"/>
              </a:spcBef>
              <a:buClr>
                <a:srgbClr val="002060"/>
              </a:buClr>
              <a:buFont typeface="Wingdings" pitchFamily="2"/>
              <a:buChar char="§"/>
              <a:defRPr/>
            </a:pPr>
            <a:r>
              <a:rPr lang="en-GB" sz="1600" dirty="0">
                <a:solidFill>
                  <a:srgbClr val="002060"/>
                </a:solidFill>
              </a:rPr>
              <a:t>Heating Oil						£2,296</a:t>
            </a:r>
            <a:endParaRPr lang="en-GB" sz="1600" b="1" dirty="0">
              <a:solidFill>
                <a:srgbClr val="002060"/>
              </a:solidFill>
            </a:endParaRPr>
          </a:p>
          <a:p>
            <a:pPr lvl="1" eaLnBrk="1" fontAlgn="auto" hangingPunct="1">
              <a:spcBef>
                <a:spcPts val="800"/>
              </a:spcBef>
              <a:buClr>
                <a:srgbClr val="002060"/>
              </a:buClr>
              <a:buFont typeface="Wingdings" pitchFamily="2"/>
              <a:buChar char="§"/>
              <a:defRPr/>
            </a:pPr>
            <a:r>
              <a:rPr lang="en-GB" sz="1600" dirty="0">
                <a:solidFill>
                  <a:srgbClr val="002060"/>
                </a:solidFill>
              </a:rPr>
              <a:t>Insurance						£2,233</a:t>
            </a:r>
          </a:p>
          <a:p>
            <a:pPr lvl="1" eaLnBrk="1" fontAlgn="auto" hangingPunct="1">
              <a:spcBef>
                <a:spcPts val="800"/>
              </a:spcBef>
              <a:buClr>
                <a:srgbClr val="002060"/>
              </a:buClr>
              <a:buFont typeface="Wingdings" pitchFamily="2"/>
              <a:buChar char="§"/>
              <a:defRPr/>
            </a:pPr>
            <a:r>
              <a:rPr lang="en-GB" sz="1600" dirty="0">
                <a:solidFill>
                  <a:srgbClr val="002060"/>
                </a:solidFill>
              </a:rPr>
              <a:t>Electricity						£1,659</a:t>
            </a:r>
          </a:p>
          <a:p>
            <a:pPr lvl="1" eaLnBrk="1" fontAlgn="auto" hangingPunct="1">
              <a:spcBef>
                <a:spcPts val="800"/>
              </a:spcBef>
              <a:buClr>
                <a:srgbClr val="002060"/>
              </a:buClr>
              <a:buFont typeface="Wingdings" pitchFamily="2"/>
              <a:buChar char="§"/>
              <a:defRPr/>
            </a:pPr>
            <a:r>
              <a:rPr lang="en-GB" sz="1600" dirty="0">
                <a:solidFill>
                  <a:srgbClr val="002060"/>
                </a:solidFill>
              </a:rPr>
              <a:t>Cleaning					              	£1,335</a:t>
            </a:r>
          </a:p>
          <a:p>
            <a:pPr lvl="1" eaLnBrk="1" fontAlgn="auto" hangingPunct="1">
              <a:spcBef>
                <a:spcPts val="800"/>
              </a:spcBef>
              <a:buClr>
                <a:srgbClr val="002060"/>
              </a:buClr>
              <a:buFont typeface="Wingdings" pitchFamily="2"/>
              <a:buChar char="§"/>
              <a:defRPr/>
            </a:pPr>
            <a:r>
              <a:rPr lang="en-GB" sz="1600" dirty="0">
                <a:solidFill>
                  <a:srgbClr val="002060"/>
                </a:solidFill>
              </a:rPr>
              <a:t>Water / Sewerage					   £462</a:t>
            </a:r>
          </a:p>
          <a:p>
            <a:pPr lvl="1" eaLnBrk="1" fontAlgn="auto" hangingPunct="1">
              <a:spcBef>
                <a:spcPts val="800"/>
              </a:spcBef>
              <a:buClr>
                <a:srgbClr val="002060"/>
              </a:buClr>
              <a:buFont typeface="Wingdings" pitchFamily="2"/>
              <a:buChar char="§"/>
              <a:defRPr/>
            </a:pPr>
            <a:r>
              <a:rPr lang="en-GB" sz="1600" dirty="0">
                <a:solidFill>
                  <a:srgbClr val="002060"/>
                </a:solidFill>
              </a:rPr>
              <a:t>Stationery, Phones, annual charges (PRS/PPL, Premises Licence</a:t>
            </a:r>
          </a:p>
          <a:p>
            <a:pPr marL="271467" lvl="1" indent="0" eaLnBrk="1" fontAlgn="auto" hangingPunct="1">
              <a:spcBef>
                <a:spcPts val="800"/>
              </a:spcBef>
              <a:buFont typeface="Arial" pitchFamily="34"/>
              <a:buNone/>
              <a:defRPr/>
            </a:pPr>
            <a:r>
              <a:rPr lang="en-GB" sz="1600" dirty="0">
                <a:solidFill>
                  <a:srgbClr val="002060"/>
                </a:solidFill>
              </a:rPr>
              <a:t>        Website renewal			 		 £ 762</a:t>
            </a:r>
          </a:p>
          <a:p>
            <a:pPr eaLnBrk="1" fontAlgn="auto" hangingPunct="1">
              <a:spcBef>
                <a:spcPts val="800"/>
              </a:spcBef>
              <a:buClr>
                <a:srgbClr val="002060"/>
              </a:buClr>
              <a:buFont typeface="Wingdings" pitchFamily="2"/>
              <a:buChar char="§"/>
              <a:defRPr/>
            </a:pPr>
            <a:r>
              <a:rPr lang="en-GB" sz="1600" dirty="0">
                <a:solidFill>
                  <a:srgbClr val="002060"/>
                </a:solidFill>
              </a:rPr>
              <a:t>Repairs and Maintenance					 £4,865</a:t>
            </a:r>
          </a:p>
          <a:p>
            <a:pPr eaLnBrk="1" fontAlgn="auto" hangingPunct="1">
              <a:spcBef>
                <a:spcPts val="800"/>
              </a:spcBef>
              <a:buClr>
                <a:srgbClr val="002060"/>
              </a:buClr>
              <a:buFont typeface="Wingdings" pitchFamily="2"/>
              <a:buChar char="§"/>
              <a:defRPr/>
            </a:pPr>
            <a:r>
              <a:rPr lang="en-GB" sz="1600" dirty="0">
                <a:solidFill>
                  <a:srgbClr val="002060"/>
                </a:solidFill>
              </a:rPr>
              <a:t>Refurbishments and Improvements		                                        £860</a:t>
            </a:r>
          </a:p>
          <a:p>
            <a:pPr eaLnBrk="1" fontAlgn="auto" hangingPunct="1">
              <a:spcBef>
                <a:spcPts val="800"/>
              </a:spcBef>
              <a:buClr>
                <a:srgbClr val="002060"/>
              </a:buClr>
              <a:buFont typeface="Wingdings" pitchFamily="2"/>
              <a:buChar char="§"/>
              <a:defRPr/>
            </a:pPr>
            <a:r>
              <a:rPr lang="en-GB" sz="1600" dirty="0">
                <a:solidFill>
                  <a:srgbClr val="002060"/>
                </a:solidFill>
              </a:rPr>
              <a:t>Film night						    £953</a:t>
            </a:r>
          </a:p>
          <a:p>
            <a:pPr marL="0" indent="0" eaLnBrk="1" fontAlgn="auto" hangingPunct="1">
              <a:spcBef>
                <a:spcPts val="800"/>
              </a:spcBef>
              <a:buClr>
                <a:srgbClr val="002060"/>
              </a:buClr>
              <a:buNone/>
              <a:defRPr/>
            </a:pPr>
            <a:endParaRPr lang="en-GB" sz="1600" dirty="0">
              <a:solidFill>
                <a:srgbClr val="FF0000"/>
              </a:solidFill>
            </a:endParaRPr>
          </a:p>
          <a:p>
            <a:pPr eaLnBrk="1" fontAlgn="auto" hangingPunct="1">
              <a:spcBef>
                <a:spcPts val="600"/>
              </a:spcBef>
              <a:buClr>
                <a:srgbClr val="002060"/>
              </a:buClr>
              <a:buFont typeface="Wingdings" pitchFamily="2"/>
              <a:buChar char="§"/>
              <a:defRPr/>
            </a:pPr>
            <a:endParaRPr lang="en-GB" sz="1200" dirty="0">
              <a:solidFill>
                <a:srgbClr val="002060"/>
              </a:solidFill>
            </a:endParaRPr>
          </a:p>
          <a:p>
            <a:pPr eaLnBrk="1" fontAlgn="auto" hangingPunct="1">
              <a:spcBef>
                <a:spcPts val="500"/>
              </a:spcBef>
              <a:buClr>
                <a:srgbClr val="002060"/>
              </a:buClr>
              <a:buFont typeface="Wingdings" pitchFamily="2"/>
              <a:buChar char="§"/>
              <a:defRPr/>
            </a:pPr>
            <a:endParaRPr lang="en-GB" sz="1200" dirty="0">
              <a:solidFill>
                <a:srgbClr val="002060"/>
              </a:solidFill>
            </a:endParaRPr>
          </a:p>
          <a:p>
            <a:pPr eaLnBrk="1" fontAlgn="auto" hangingPunct="1">
              <a:spcBef>
                <a:spcPts val="500"/>
              </a:spcBef>
              <a:buClr>
                <a:srgbClr val="002060"/>
              </a:buClr>
              <a:buFont typeface="Wingdings" pitchFamily="2"/>
              <a:buChar char="§"/>
              <a:defRPr/>
            </a:pPr>
            <a:endParaRPr lang="en-GB" sz="1200" dirty="0">
              <a:solidFill>
                <a:srgbClr val="002060"/>
              </a:solidFill>
            </a:endParaRPr>
          </a:p>
          <a:p>
            <a:pPr eaLnBrk="1" fontAlgn="auto" hangingPunct="1">
              <a:spcBef>
                <a:spcPts val="500"/>
              </a:spcBef>
              <a:buClr>
                <a:srgbClr val="002060"/>
              </a:buClr>
              <a:buFont typeface="Arial" pitchFamily="34"/>
              <a:buChar char="•"/>
              <a:defRPr/>
            </a:pPr>
            <a:endParaRPr lang="en-GB" sz="2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slow" advTm="10504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 name="Slide2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5B3C48-EF88-DDF3-FE8A-2A0CD76C3E1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7924800" cy="993775"/>
          </a:xfr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400" dirty="0">
                <a:solidFill>
                  <a:srgbClr val="002060"/>
                </a:solidFill>
              </a:rPr>
              <a:t>Hoxne Village Hall AGM 29</a:t>
            </a:r>
            <a:r>
              <a:rPr lang="en-GB" sz="2400" baseline="30000" dirty="0">
                <a:solidFill>
                  <a:srgbClr val="002060"/>
                </a:solidFill>
              </a:rPr>
              <a:t>th</a:t>
            </a:r>
            <a:r>
              <a:rPr lang="en-GB" sz="2400" dirty="0">
                <a:solidFill>
                  <a:srgbClr val="002060"/>
                </a:solidFill>
              </a:rPr>
              <a:t> May 2025</a:t>
            </a:r>
            <a:br>
              <a:rPr lang="en-GB" sz="2400" dirty="0">
                <a:solidFill>
                  <a:srgbClr val="002060"/>
                </a:solidFill>
              </a:rPr>
            </a:br>
            <a:r>
              <a:rPr lang="en-GB" sz="2400" u="sng" dirty="0">
                <a:solidFill>
                  <a:srgbClr val="002060"/>
                </a:solidFill>
              </a:rPr>
              <a:t>End of year 2024/25</a:t>
            </a:r>
            <a:endParaRPr lang="en-GB" sz="2400" dirty="0">
              <a:solidFill>
                <a:srgbClr val="00206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D93109-1F49-7998-C136-745355D5ABD0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395288" y="1196975"/>
            <a:ext cx="8569325" cy="5327650"/>
          </a:xfrm>
        </p:spPr>
        <p:txBody>
          <a:bodyPr/>
          <a:lstStyle/>
          <a:p>
            <a:pPr eaLnBrk="1" fontAlgn="auto" hangingPunct="1">
              <a:buFont typeface="Arial" pitchFamily="34"/>
              <a:buChar char="•"/>
              <a:defRPr/>
            </a:pPr>
            <a:endParaRPr lang="en-GB" sz="1600" dirty="0"/>
          </a:p>
          <a:p>
            <a:pPr eaLnBrk="1" fontAlgn="auto" hangingPunct="1">
              <a:spcBef>
                <a:spcPts val="600"/>
              </a:spcBef>
              <a:buClr>
                <a:srgbClr val="002060"/>
              </a:buClr>
              <a:buFont typeface="Arial" pitchFamily="34"/>
              <a:buChar char="•"/>
              <a:defRPr/>
            </a:pPr>
            <a:r>
              <a:rPr lang="en-GB" sz="2000" dirty="0">
                <a:solidFill>
                  <a:srgbClr val="002060"/>
                </a:solidFill>
              </a:rPr>
              <a:t>End of year  Barclays current account	 		£8,091</a:t>
            </a:r>
          </a:p>
          <a:p>
            <a:pPr eaLnBrk="1" fontAlgn="auto" hangingPunct="1">
              <a:spcBef>
                <a:spcPts val="600"/>
              </a:spcBef>
              <a:buClr>
                <a:srgbClr val="002060"/>
              </a:buClr>
              <a:buFont typeface="Arial" pitchFamily="34"/>
              <a:buChar char="•"/>
              <a:defRPr/>
            </a:pPr>
            <a:r>
              <a:rPr lang="en-GB" sz="2000" dirty="0">
                <a:solidFill>
                  <a:srgbClr val="002060"/>
                </a:solidFill>
              </a:rPr>
              <a:t>Barclays, deposit account		 		£40,672</a:t>
            </a:r>
          </a:p>
          <a:p>
            <a:pPr eaLnBrk="1" fontAlgn="auto" hangingPunct="1">
              <a:spcBef>
                <a:spcPts val="600"/>
              </a:spcBef>
              <a:buClr>
                <a:srgbClr val="002060"/>
              </a:buClr>
              <a:buFont typeface="Arial" pitchFamily="34"/>
              <a:buChar char="•"/>
              <a:defRPr/>
            </a:pPr>
            <a:r>
              <a:rPr lang="en-GB" sz="2000" dirty="0">
                <a:solidFill>
                  <a:srgbClr val="002060"/>
                </a:solidFill>
              </a:rPr>
              <a:t>Total cash funds					£48,763</a:t>
            </a:r>
          </a:p>
          <a:p>
            <a:pPr marL="0" indent="0" eaLnBrk="1" fontAlgn="auto" hangingPunct="1">
              <a:spcBef>
                <a:spcPts val="600"/>
              </a:spcBef>
              <a:buFont typeface="Arial" pitchFamily="34"/>
              <a:buNone/>
              <a:defRPr/>
            </a:pPr>
            <a:r>
              <a:rPr lang="en-GB" sz="2000" dirty="0">
                <a:solidFill>
                  <a:srgbClr val="002060"/>
                </a:solidFill>
              </a:rPr>
              <a:t>*     Of this, the reserve is					£32,000</a:t>
            </a:r>
          </a:p>
          <a:p>
            <a:pPr marL="0" indent="0" eaLnBrk="1" fontAlgn="auto" hangingPunct="1">
              <a:spcBef>
                <a:spcPts val="600"/>
              </a:spcBef>
              <a:buFont typeface="Arial" pitchFamily="34"/>
              <a:buNone/>
              <a:defRPr/>
            </a:pPr>
            <a:r>
              <a:rPr lang="en-GB" sz="2000" dirty="0">
                <a:solidFill>
                  <a:srgbClr val="002060"/>
                </a:solidFill>
              </a:rPr>
              <a:t> </a:t>
            </a:r>
          </a:p>
          <a:p>
            <a:pPr eaLnBrk="1" fontAlgn="auto" hangingPunct="1">
              <a:spcBef>
                <a:spcPts val="600"/>
              </a:spcBef>
              <a:buClr>
                <a:srgbClr val="002060"/>
              </a:buClr>
              <a:buFont typeface="Arial" pitchFamily="34"/>
              <a:buChar char="•"/>
              <a:defRPr/>
            </a:pPr>
            <a:r>
              <a:rPr lang="en-GB" sz="2000" dirty="0">
                <a:solidFill>
                  <a:srgbClr val="002060"/>
                </a:solidFill>
              </a:rPr>
              <a:t>Creditors</a:t>
            </a:r>
          </a:p>
          <a:p>
            <a:pPr lvl="1" eaLnBrk="1" fontAlgn="auto" hangingPunct="1">
              <a:spcBef>
                <a:spcPts val="500"/>
              </a:spcBef>
              <a:buClr>
                <a:srgbClr val="002060"/>
              </a:buClr>
              <a:buFont typeface="Arial" pitchFamily="34"/>
              <a:buChar char="•"/>
              <a:defRPr/>
            </a:pPr>
            <a:r>
              <a:rPr lang="en-GB" sz="2000" dirty="0">
                <a:solidFill>
                  <a:srgbClr val="002060"/>
                </a:solidFill>
              </a:rPr>
              <a:t>Deposits - One Off Hirers			    	</a:t>
            </a:r>
            <a:r>
              <a:rPr lang="en-GB" sz="2000" dirty="0">
                <a:solidFill>
                  <a:schemeClr val="tx2">
                    <a:lumMod val="75000"/>
                  </a:schemeClr>
                </a:solidFill>
              </a:rPr>
              <a:t>  £1,100</a:t>
            </a:r>
          </a:p>
          <a:p>
            <a:pPr lvl="1" eaLnBrk="1" fontAlgn="auto" hangingPunct="1">
              <a:spcBef>
                <a:spcPts val="500"/>
              </a:spcBef>
              <a:buClr>
                <a:srgbClr val="002060"/>
              </a:buClr>
              <a:buFont typeface="Arial" pitchFamily="34"/>
              <a:buChar char="•"/>
              <a:defRPr/>
            </a:pPr>
            <a:r>
              <a:rPr lang="en-GB" sz="2000" dirty="0">
                <a:solidFill>
                  <a:schemeClr val="tx2">
                    <a:lumMod val="75000"/>
                  </a:schemeClr>
                </a:solidFill>
              </a:rPr>
              <a:t>Deposits - Regular Hirers			  	    £700</a:t>
            </a:r>
          </a:p>
          <a:p>
            <a:pPr marL="361946" lvl="1" indent="-361946" eaLnBrk="1" fontAlgn="auto" hangingPunct="1">
              <a:spcBef>
                <a:spcPts val="600"/>
              </a:spcBef>
              <a:buClr>
                <a:srgbClr val="002060"/>
              </a:buClr>
              <a:buFont typeface="Arial" pitchFamily="34"/>
              <a:buChar char="•"/>
              <a:tabLst>
                <a:tab pos="361946" algn="l"/>
              </a:tabLst>
              <a:defRPr/>
            </a:pPr>
            <a:r>
              <a:rPr lang="en-GB" sz="2000" dirty="0">
                <a:solidFill>
                  <a:schemeClr val="tx2">
                    <a:lumMod val="75000"/>
                  </a:schemeClr>
                </a:solidFill>
              </a:rPr>
              <a:t>Others</a:t>
            </a:r>
          </a:p>
          <a:p>
            <a:pPr lvl="1" eaLnBrk="1" fontAlgn="auto" hangingPunct="1">
              <a:spcBef>
                <a:spcPts val="500"/>
              </a:spcBef>
              <a:buClr>
                <a:srgbClr val="002060"/>
              </a:buClr>
              <a:buFont typeface="Arial" pitchFamily="34"/>
              <a:buChar char="•"/>
              <a:defRPr/>
            </a:pPr>
            <a:r>
              <a:rPr lang="en-GB" sz="2000" dirty="0">
                <a:solidFill>
                  <a:schemeClr val="tx2">
                    <a:lumMod val="75000"/>
                  </a:schemeClr>
                </a:solidFill>
              </a:rPr>
              <a:t>Debtor at the end of financial year (Recycling)   	   	      £0</a:t>
            </a:r>
          </a:p>
          <a:p>
            <a:pPr lvl="1" eaLnBrk="1" fontAlgn="auto" hangingPunct="1">
              <a:spcBef>
                <a:spcPts val="500"/>
              </a:spcBef>
              <a:buClr>
                <a:srgbClr val="002060"/>
              </a:buClr>
              <a:buFont typeface="Arial" pitchFamily="34"/>
              <a:buChar char="•"/>
              <a:defRPr/>
            </a:pPr>
            <a:r>
              <a:rPr lang="en-GB" sz="2000" dirty="0">
                <a:solidFill>
                  <a:schemeClr val="tx2">
                    <a:lumMod val="75000"/>
                  </a:schemeClr>
                </a:solidFill>
              </a:rPr>
              <a:t>Creditor (Tax payment)		  	    	      £0</a:t>
            </a:r>
          </a:p>
        </p:txBody>
      </p:sp>
    </p:spTree>
  </p:cSld>
  <p:clrMapOvr>
    <a:masterClrMapping/>
  </p:clrMapOvr>
  <p:transition spd="slow" advTm="10504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 name="Slide2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3B5179-3197-5F59-3C11-2B85C213F4CE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400" dirty="0" err="1">
                <a:solidFill>
                  <a:srgbClr val="002060"/>
                </a:solidFill>
              </a:rPr>
              <a:t>Hoxne</a:t>
            </a:r>
            <a:r>
              <a:rPr lang="en-GB" sz="2400" dirty="0">
                <a:solidFill>
                  <a:srgbClr val="002060"/>
                </a:solidFill>
              </a:rPr>
              <a:t> Village Hall AGM 29</a:t>
            </a:r>
            <a:r>
              <a:rPr lang="en-GB" sz="2400" baseline="30000" dirty="0">
                <a:solidFill>
                  <a:srgbClr val="002060"/>
                </a:solidFill>
              </a:rPr>
              <a:t>th</a:t>
            </a:r>
            <a:r>
              <a:rPr lang="en-GB" sz="2400" dirty="0">
                <a:solidFill>
                  <a:srgbClr val="002060"/>
                </a:solidFill>
              </a:rPr>
              <a:t> May 2025</a:t>
            </a:r>
            <a:br>
              <a:rPr lang="en-GB" sz="2800" dirty="0">
                <a:solidFill>
                  <a:srgbClr val="002060"/>
                </a:solidFill>
              </a:rPr>
            </a:br>
            <a:endParaRPr lang="en-GB" sz="1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C0EC43-CFA3-52B4-0B00-3A67B1664E52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14363" y="2636838"/>
            <a:ext cx="7924800" cy="3149600"/>
          </a:xfrm>
        </p:spPr>
        <p:txBody>
          <a:bodyPr anchorCtr="1"/>
          <a:lstStyle/>
          <a:p>
            <a:pPr marL="0" indent="0" algn="ctr" eaLnBrk="1" fontAlgn="auto" hangingPunct="1">
              <a:spcBef>
                <a:spcPts val="600"/>
              </a:spcBef>
              <a:buFont typeface="Arial" pitchFamily="34"/>
              <a:buNone/>
              <a:defRPr/>
            </a:pPr>
            <a:r>
              <a:rPr lang="en-GB" sz="2400" dirty="0">
                <a:solidFill>
                  <a:srgbClr val="002060"/>
                </a:solidFill>
              </a:rPr>
              <a:t>Thanks to Richard Jenkins for providing an independent examination of our 2025 accounts.  </a:t>
            </a:r>
          </a:p>
          <a:p>
            <a:pPr marL="0" indent="0" algn="ctr" eaLnBrk="1" fontAlgn="auto" hangingPunct="1">
              <a:spcBef>
                <a:spcPts val="600"/>
              </a:spcBef>
              <a:buFont typeface="Arial" pitchFamily="34"/>
              <a:buNone/>
              <a:defRPr/>
            </a:pPr>
            <a:r>
              <a:rPr lang="en-GB" sz="2400" dirty="0">
                <a:solidFill>
                  <a:srgbClr val="002060"/>
                </a:solidFill>
              </a:rPr>
              <a:t>								</a:t>
            </a:r>
          </a:p>
          <a:p>
            <a:pPr marL="0" indent="0" algn="ctr" eaLnBrk="1" fontAlgn="auto" hangingPunct="1">
              <a:spcBef>
                <a:spcPts val="600"/>
              </a:spcBef>
              <a:buFont typeface="Arial" pitchFamily="34"/>
              <a:buNone/>
              <a:defRPr/>
            </a:pPr>
            <a:endParaRPr lang="en-GB" sz="2400" dirty="0">
              <a:solidFill>
                <a:srgbClr val="002060"/>
              </a:solidFill>
            </a:endParaRPr>
          </a:p>
          <a:p>
            <a:pPr marL="0" indent="0" algn="ctr" eaLnBrk="1" fontAlgn="auto" hangingPunct="1">
              <a:spcBef>
                <a:spcPts val="600"/>
              </a:spcBef>
              <a:buFont typeface="Arial" pitchFamily="34"/>
              <a:buNone/>
              <a:defRPr/>
            </a:pPr>
            <a:endParaRPr lang="en-GB" sz="24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slow" advTm="10504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 name="Slide3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7">
            <a:extLst>
              <a:ext uri="{FF2B5EF4-FFF2-40B4-BE49-F238E27FC236}">
                <a16:creationId xmlns:a16="http://schemas.microsoft.com/office/drawing/2014/main" id="{9D46DBD9-C295-99E8-E67B-E8EF3404922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787900" y="1628775"/>
            <a:ext cx="3733800" cy="4941888"/>
          </a:xfrm>
        </p:spPr>
        <p:txBody>
          <a:bodyPr anchor="t"/>
          <a:lstStyle/>
          <a:p>
            <a:pPr marL="342900" indent="-342900" eaLnBrk="1" fontAlgn="auto" hangingPunct="1">
              <a:spcBef>
                <a:spcPts val="600"/>
              </a:spcBef>
              <a:buClr>
                <a:srgbClr val="002060"/>
              </a:buClr>
              <a:buFont typeface="Arial" pitchFamily="34"/>
              <a:buChar char="•"/>
              <a:defRPr/>
            </a:pPr>
            <a:r>
              <a:rPr lang="en-GB" sz="2400" dirty="0">
                <a:solidFill>
                  <a:srgbClr val="002060"/>
                </a:solidFill>
              </a:rPr>
              <a:t>Time</a:t>
            </a:r>
          </a:p>
          <a:p>
            <a:pPr marL="342900" indent="-342900" eaLnBrk="1" fontAlgn="auto" hangingPunct="1">
              <a:spcBef>
                <a:spcPts val="600"/>
              </a:spcBef>
              <a:buClr>
                <a:srgbClr val="002060"/>
              </a:buClr>
              <a:buFont typeface="Arial" pitchFamily="34"/>
              <a:buChar char="•"/>
              <a:defRPr/>
            </a:pPr>
            <a:r>
              <a:rPr lang="en-GB" sz="2400" dirty="0">
                <a:solidFill>
                  <a:srgbClr val="002060"/>
                </a:solidFill>
              </a:rPr>
              <a:t>Practical skills and experience</a:t>
            </a:r>
          </a:p>
          <a:p>
            <a:pPr marL="342900" indent="-342900" eaLnBrk="1" fontAlgn="auto" hangingPunct="1">
              <a:spcBef>
                <a:spcPts val="600"/>
              </a:spcBef>
              <a:buClr>
                <a:srgbClr val="002060"/>
              </a:buClr>
              <a:buFont typeface="Arial" pitchFamily="34"/>
              <a:buChar char="•"/>
              <a:defRPr/>
            </a:pPr>
            <a:r>
              <a:rPr lang="en-GB" sz="2400" dirty="0">
                <a:solidFill>
                  <a:srgbClr val="002060"/>
                </a:solidFill>
              </a:rPr>
              <a:t>Computer – E-mail, MSWord, Excel, </a:t>
            </a:r>
            <a:r>
              <a:rPr lang="en-GB" sz="2400" dirty="0" err="1">
                <a:solidFill>
                  <a:srgbClr val="002060"/>
                </a:solidFill>
              </a:rPr>
              <a:t>Powerpoint</a:t>
            </a:r>
            <a:r>
              <a:rPr lang="en-GB" sz="2400" dirty="0">
                <a:solidFill>
                  <a:srgbClr val="002060"/>
                </a:solidFill>
              </a:rPr>
              <a:t>, Web</a:t>
            </a:r>
          </a:p>
          <a:p>
            <a:pPr marL="342900" indent="-342900" eaLnBrk="1" fontAlgn="auto" hangingPunct="1">
              <a:spcBef>
                <a:spcPts val="600"/>
              </a:spcBef>
              <a:buClr>
                <a:srgbClr val="002060"/>
              </a:buClr>
              <a:buFont typeface="Arial" pitchFamily="34"/>
              <a:buChar char="•"/>
              <a:defRPr/>
            </a:pPr>
            <a:r>
              <a:rPr lang="en-GB" sz="2400" dirty="0">
                <a:solidFill>
                  <a:srgbClr val="002060"/>
                </a:solidFill>
              </a:rPr>
              <a:t>Communication, phone and face to face</a:t>
            </a:r>
          </a:p>
          <a:p>
            <a:pPr marL="342900" indent="-342900" eaLnBrk="1" fontAlgn="auto" hangingPunct="1">
              <a:spcBef>
                <a:spcPts val="600"/>
              </a:spcBef>
              <a:buClr>
                <a:srgbClr val="002060"/>
              </a:buClr>
              <a:buFont typeface="Arial" pitchFamily="34"/>
              <a:buChar char="•"/>
              <a:defRPr/>
            </a:pPr>
            <a:r>
              <a:rPr lang="en-GB" sz="2400" dirty="0">
                <a:solidFill>
                  <a:srgbClr val="002060"/>
                </a:solidFill>
              </a:rPr>
              <a:t>Management &amp; control</a:t>
            </a:r>
          </a:p>
          <a:p>
            <a:pPr marL="342900" indent="-342900" eaLnBrk="1" fontAlgn="auto" hangingPunct="1">
              <a:spcBef>
                <a:spcPts val="600"/>
              </a:spcBef>
              <a:buClr>
                <a:srgbClr val="002060"/>
              </a:buClr>
              <a:buFont typeface="Arial" pitchFamily="34"/>
              <a:buChar char="•"/>
              <a:defRPr/>
            </a:pPr>
            <a:r>
              <a:rPr lang="en-GB" sz="2400" dirty="0">
                <a:solidFill>
                  <a:srgbClr val="002060"/>
                </a:solidFill>
              </a:rPr>
              <a:t>Design</a:t>
            </a:r>
          </a:p>
          <a:p>
            <a:pPr marL="342900" indent="-342900" eaLnBrk="1" fontAlgn="auto" hangingPunct="1">
              <a:spcBef>
                <a:spcPts val="600"/>
              </a:spcBef>
              <a:buClr>
                <a:srgbClr val="002060"/>
              </a:buClr>
              <a:buFont typeface="Arial" pitchFamily="34"/>
              <a:buChar char="•"/>
              <a:defRPr/>
            </a:pPr>
            <a:r>
              <a:rPr lang="en-GB" sz="2400" dirty="0">
                <a:solidFill>
                  <a:srgbClr val="002060"/>
                </a:solidFill>
              </a:rPr>
              <a:t>Judgement</a:t>
            </a:r>
          </a:p>
          <a:p>
            <a:pPr eaLnBrk="1" fontAlgn="auto" hangingPunct="1">
              <a:buFont typeface="Arial" pitchFamily="34"/>
              <a:buNone/>
              <a:defRPr/>
            </a:pP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3" name="Content Placeholder 6">
            <a:extLst>
              <a:ext uri="{FF2B5EF4-FFF2-40B4-BE49-F238E27FC236}">
                <a16:creationId xmlns:a16="http://schemas.microsoft.com/office/drawing/2014/main" id="{8345F2F7-F91B-F8B6-A358-011609DC06BB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09600" y="1844675"/>
            <a:ext cx="3817938" cy="4248150"/>
          </a:xfrm>
        </p:spPr>
        <p:txBody>
          <a:bodyPr anchor="t"/>
          <a:lstStyle/>
          <a:p>
            <a:pPr marL="342900" indent="-342900" eaLnBrk="1" fontAlgn="auto" hangingPunct="1">
              <a:spcBef>
                <a:spcPts val="600"/>
              </a:spcBef>
              <a:buClr>
                <a:srgbClr val="002060"/>
              </a:buClr>
              <a:buFont typeface="Arial" pitchFamily="34"/>
              <a:buChar char="•"/>
              <a:defRPr/>
            </a:pPr>
            <a:r>
              <a:rPr lang="en-GB" sz="2400">
                <a:solidFill>
                  <a:srgbClr val="002060"/>
                </a:solidFill>
              </a:rPr>
              <a:t>Building maintenance</a:t>
            </a:r>
          </a:p>
          <a:p>
            <a:pPr marL="342900" indent="-342900" eaLnBrk="1" fontAlgn="auto" hangingPunct="1">
              <a:spcBef>
                <a:spcPts val="600"/>
              </a:spcBef>
              <a:buClr>
                <a:srgbClr val="002060"/>
              </a:buClr>
              <a:buFont typeface="Arial" pitchFamily="34"/>
              <a:buChar char="•"/>
              <a:defRPr/>
            </a:pPr>
            <a:r>
              <a:rPr lang="en-GB" sz="2400">
                <a:solidFill>
                  <a:srgbClr val="002060"/>
                </a:solidFill>
              </a:rPr>
              <a:t>Finance &amp; accounting</a:t>
            </a:r>
          </a:p>
          <a:p>
            <a:pPr marL="342900" indent="-342900" eaLnBrk="1" fontAlgn="auto" hangingPunct="1">
              <a:spcBef>
                <a:spcPts val="600"/>
              </a:spcBef>
              <a:buClr>
                <a:srgbClr val="002060"/>
              </a:buClr>
              <a:buFont typeface="Arial" pitchFamily="34"/>
              <a:buChar char="•"/>
              <a:defRPr/>
            </a:pPr>
            <a:r>
              <a:rPr lang="en-GB" sz="2400">
                <a:solidFill>
                  <a:srgbClr val="002060"/>
                </a:solidFill>
              </a:rPr>
              <a:t>Administration</a:t>
            </a:r>
          </a:p>
          <a:p>
            <a:pPr marL="342900" indent="-342900" eaLnBrk="1" fontAlgn="auto" hangingPunct="1">
              <a:spcBef>
                <a:spcPts val="600"/>
              </a:spcBef>
              <a:buClr>
                <a:srgbClr val="002060"/>
              </a:buClr>
              <a:buFont typeface="Arial" pitchFamily="34"/>
              <a:buChar char="•"/>
              <a:defRPr/>
            </a:pPr>
            <a:r>
              <a:rPr lang="en-GB" sz="2400">
                <a:solidFill>
                  <a:srgbClr val="002060"/>
                </a:solidFill>
              </a:rPr>
              <a:t>Website &amp; publicity</a:t>
            </a:r>
          </a:p>
          <a:p>
            <a:pPr marL="342900" indent="-342900" eaLnBrk="1" fontAlgn="auto" hangingPunct="1">
              <a:spcBef>
                <a:spcPts val="600"/>
              </a:spcBef>
              <a:buClr>
                <a:srgbClr val="002060"/>
              </a:buClr>
              <a:buFont typeface="Arial" pitchFamily="34"/>
              <a:buChar char="•"/>
              <a:defRPr/>
            </a:pPr>
            <a:r>
              <a:rPr lang="en-GB" sz="2400">
                <a:solidFill>
                  <a:srgbClr val="002060"/>
                </a:solidFill>
              </a:rPr>
              <a:t>Management &amp; secretarial</a:t>
            </a:r>
          </a:p>
          <a:p>
            <a:pPr marL="342900" indent="-342900" eaLnBrk="1" fontAlgn="auto" hangingPunct="1">
              <a:spcBef>
                <a:spcPts val="600"/>
              </a:spcBef>
              <a:buClr>
                <a:srgbClr val="002060"/>
              </a:buClr>
              <a:buFont typeface="Arial" pitchFamily="34"/>
              <a:buChar char="•"/>
              <a:defRPr/>
            </a:pPr>
            <a:r>
              <a:rPr lang="en-GB" sz="2400">
                <a:solidFill>
                  <a:srgbClr val="002060"/>
                </a:solidFill>
              </a:rPr>
              <a:t>Projects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B6517EC-A603-E06B-7730-9210CC48370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11188" y="188913"/>
            <a:ext cx="7924800" cy="863600"/>
          </a:xfr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400">
                <a:solidFill>
                  <a:srgbClr val="002060"/>
                </a:solidFill>
              </a:rPr>
              <a:t>Hall management Committee </a:t>
            </a:r>
            <a:br>
              <a:rPr lang="en-GB">
                <a:solidFill>
                  <a:srgbClr val="002060"/>
                </a:solidFill>
              </a:rPr>
            </a:br>
            <a:r>
              <a:rPr lang="en-GB" sz="2400" u="sng">
                <a:solidFill>
                  <a:srgbClr val="002060"/>
                </a:solidFill>
              </a:rPr>
              <a:t>Tasks and skills</a:t>
            </a:r>
            <a:endParaRPr sz="2400" u="sng">
              <a:solidFill>
                <a:srgbClr val="002060"/>
              </a:solidFill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A22D65F-F7F1-6755-F5DD-75417CB4C927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11188" y="1196975"/>
            <a:ext cx="3733800" cy="431800"/>
          </a:xfrm>
        </p:spPr>
        <p:txBody>
          <a:bodyPr anchor="b"/>
          <a:lstStyle/>
          <a:p>
            <a:pPr marL="0" indent="0" eaLnBrk="1" fontAlgn="auto" hangingPunct="1">
              <a:spcBef>
                <a:spcPts val="600"/>
              </a:spcBef>
              <a:buFont typeface="Arial" pitchFamily="34"/>
              <a:buNone/>
              <a:defRPr/>
            </a:pPr>
            <a:r>
              <a:rPr lang="en-GB" sz="2400">
                <a:solidFill>
                  <a:srgbClr val="002060"/>
                </a:solidFill>
              </a:rPr>
              <a:t>Tasks</a:t>
            </a:r>
            <a:endParaRPr sz="2400">
              <a:solidFill>
                <a:srgbClr val="002060"/>
              </a:solidFill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F632E13-CB85-77D2-A8CE-1804ABEB443F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4716463" y="1052513"/>
            <a:ext cx="3733800" cy="574675"/>
          </a:xfrm>
        </p:spPr>
        <p:txBody>
          <a:bodyPr anchor="b"/>
          <a:lstStyle/>
          <a:p>
            <a:pPr marL="0" indent="0" eaLnBrk="1" fontAlgn="auto" hangingPunct="1">
              <a:spcBef>
                <a:spcPts val="600"/>
              </a:spcBef>
              <a:buFont typeface="Arial" pitchFamily="34"/>
              <a:buNone/>
              <a:defRPr/>
            </a:pPr>
            <a:r>
              <a:rPr lang="en-GB" sz="2400">
                <a:solidFill>
                  <a:srgbClr val="002060"/>
                </a:solidFill>
              </a:rPr>
              <a:t>Skills needed</a:t>
            </a:r>
            <a:endParaRPr sz="240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slow" advTm="10504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3967C817-5B2A-AC0B-7BE0-19D8255AE5D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09600" y="1700213"/>
            <a:ext cx="7562850" cy="4010025"/>
          </a:xfrm>
        </p:spPr>
        <p:txBody>
          <a:bodyPr anchor="t"/>
          <a:lstStyle/>
          <a:p>
            <a:pPr marL="342900" indent="-342900" eaLnBrk="1" fontAlgn="auto" hangingPunct="1">
              <a:spcBef>
                <a:spcPts val="600"/>
              </a:spcBef>
              <a:buClr>
                <a:srgbClr val="002060"/>
              </a:buClr>
              <a:buFont typeface="Arial" pitchFamily="34"/>
              <a:buChar char="•"/>
              <a:defRPr/>
            </a:pPr>
            <a:r>
              <a:rPr lang="en-GB" sz="2400">
                <a:solidFill>
                  <a:srgbClr val="002060"/>
                </a:solidFill>
              </a:rPr>
              <a:t>Representative Member – proposed by local organisations  that use the hall</a:t>
            </a:r>
          </a:p>
          <a:p>
            <a:pPr marL="342900" indent="-342900" eaLnBrk="1" fontAlgn="auto" hangingPunct="1">
              <a:spcBef>
                <a:spcPts val="600"/>
              </a:spcBef>
              <a:buClr>
                <a:srgbClr val="002060"/>
              </a:buClr>
              <a:buFont typeface="Arial" pitchFamily="34"/>
              <a:buChar char="•"/>
              <a:defRPr/>
            </a:pPr>
            <a:r>
              <a:rPr lang="en-GB" sz="2400">
                <a:solidFill>
                  <a:srgbClr val="002060"/>
                </a:solidFill>
              </a:rPr>
              <a:t>Members of the public – 5 elected by this meeting</a:t>
            </a:r>
          </a:p>
          <a:p>
            <a:pPr marL="342900" indent="-342900" eaLnBrk="1" fontAlgn="auto" hangingPunct="1">
              <a:spcBef>
                <a:spcPts val="600"/>
              </a:spcBef>
              <a:buClr>
                <a:srgbClr val="002060"/>
              </a:buClr>
              <a:buFont typeface="Arial" pitchFamily="34"/>
              <a:buChar char="•"/>
              <a:defRPr/>
            </a:pPr>
            <a:r>
              <a:rPr lang="en-GB" sz="2400">
                <a:solidFill>
                  <a:srgbClr val="002060"/>
                </a:solidFill>
              </a:rPr>
              <a:t>Co-opted Member – Maximum of 3 appointed by the committee </a:t>
            </a:r>
          </a:p>
          <a:p>
            <a:pPr marL="342900" indent="-342900" eaLnBrk="1" fontAlgn="auto" hangingPunct="1">
              <a:spcBef>
                <a:spcPts val="600"/>
              </a:spcBef>
              <a:buClr>
                <a:srgbClr val="002060"/>
              </a:buClr>
              <a:buFont typeface="Arial" pitchFamily="34"/>
              <a:buChar char="•"/>
              <a:defRPr/>
            </a:pPr>
            <a:endParaRPr lang="en-GB" sz="2400">
              <a:solidFill>
                <a:srgbClr val="002060"/>
              </a:solidFill>
            </a:endParaRPr>
          </a:p>
          <a:p>
            <a:pPr marL="342900" indent="-342900" eaLnBrk="1" fontAlgn="auto" hangingPunct="1">
              <a:spcBef>
                <a:spcPts val="600"/>
              </a:spcBef>
              <a:buFont typeface="Arial" pitchFamily="34"/>
              <a:buChar char="•"/>
              <a:defRPr/>
            </a:pPr>
            <a:endParaRPr lang="en-GB" sz="2400">
              <a:solidFill>
                <a:srgbClr val="002060"/>
              </a:solidFill>
            </a:endParaRPr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id="{3EAC83F3-E76B-7333-B8E8-A46F271A19FC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400">
                <a:solidFill>
                  <a:srgbClr val="002060"/>
                </a:solidFill>
              </a:rPr>
              <a:t>Hall management Committee </a:t>
            </a:r>
            <a:br>
              <a:rPr lang="en-GB">
                <a:solidFill>
                  <a:srgbClr val="002060"/>
                </a:solidFill>
              </a:rPr>
            </a:br>
            <a:r>
              <a:rPr lang="en-GB" sz="2800" u="sng">
                <a:solidFill>
                  <a:srgbClr val="002060"/>
                </a:solidFill>
              </a:rPr>
              <a:t>Members </a:t>
            </a:r>
            <a:endParaRPr sz="2800" u="sng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slow" advTm="10504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1AA6A797-F0C6-F1E6-0CE6-AB8EFEB9230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09600" y="1700213"/>
            <a:ext cx="7562850" cy="4010025"/>
          </a:xfrm>
        </p:spPr>
        <p:txBody>
          <a:bodyPr anchor="t"/>
          <a:lstStyle/>
          <a:p>
            <a:pPr marL="342900" indent="-342900" eaLnBrk="1" fontAlgn="auto" hangingPunct="1">
              <a:spcBef>
                <a:spcPts val="600"/>
              </a:spcBef>
              <a:buClr>
                <a:srgbClr val="002060"/>
              </a:buClr>
              <a:buFont typeface="Arial" pitchFamily="34"/>
              <a:buChar char="•"/>
              <a:defRPr/>
            </a:pPr>
            <a:endParaRPr lang="en-GB" sz="2400">
              <a:solidFill>
                <a:srgbClr val="002060"/>
              </a:solidFill>
            </a:endParaRPr>
          </a:p>
          <a:p>
            <a:pPr marL="342900" indent="-342900" eaLnBrk="1" fontAlgn="auto" hangingPunct="1">
              <a:spcBef>
                <a:spcPts val="600"/>
              </a:spcBef>
              <a:buFont typeface="Arial" pitchFamily="34"/>
              <a:buChar char="•"/>
              <a:defRPr/>
            </a:pPr>
            <a:endParaRPr lang="en-GB" sz="2400">
              <a:solidFill>
                <a:srgbClr val="002060"/>
              </a:solidFill>
            </a:endParaRPr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id="{F2BD2896-13AF-57DC-6C0E-DA82E3B408F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28625" y="765175"/>
            <a:ext cx="7924800" cy="1143000"/>
          </a:xfrm>
        </p:spPr>
        <p:txBody>
          <a:bodyPr anchorCtr="1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400">
                <a:solidFill>
                  <a:srgbClr val="002060"/>
                </a:solidFill>
              </a:rPr>
              <a:t>Hall management Committee </a:t>
            </a:r>
            <a:br>
              <a:rPr lang="en-GB">
                <a:solidFill>
                  <a:srgbClr val="002060"/>
                </a:solidFill>
              </a:rPr>
            </a:br>
            <a:br>
              <a:rPr lang="en-GB">
                <a:solidFill>
                  <a:srgbClr val="002060"/>
                </a:solidFill>
              </a:rPr>
            </a:br>
            <a:r>
              <a:rPr lang="en-GB" sz="2800" u="sng">
                <a:solidFill>
                  <a:srgbClr val="002060"/>
                </a:solidFill>
              </a:rPr>
              <a:t>Any other business?</a:t>
            </a:r>
            <a:endParaRPr sz="2800" u="sng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slow" advTm="10504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 name="Slide2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A18563-3111-2817-0CFE-5DE22DCC559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11188" y="333375"/>
            <a:ext cx="7924800" cy="1143000"/>
          </a:xfr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400" dirty="0" err="1">
                <a:solidFill>
                  <a:srgbClr val="002060"/>
                </a:solidFill>
              </a:rPr>
              <a:t>Hoxne</a:t>
            </a:r>
            <a:r>
              <a:rPr lang="en-GB" sz="2400" dirty="0">
                <a:solidFill>
                  <a:srgbClr val="002060"/>
                </a:solidFill>
              </a:rPr>
              <a:t> Village Hall AGM 29</a:t>
            </a:r>
            <a:r>
              <a:rPr lang="en-GB" sz="2400" baseline="30000" dirty="0">
                <a:solidFill>
                  <a:srgbClr val="002060"/>
                </a:solidFill>
              </a:rPr>
              <a:t>th</a:t>
            </a:r>
            <a:r>
              <a:rPr lang="en-GB" sz="2400" dirty="0">
                <a:solidFill>
                  <a:srgbClr val="002060"/>
                </a:solidFill>
              </a:rPr>
              <a:t> May 2025</a:t>
            </a:r>
            <a:br>
              <a:rPr lang="en-GB" sz="2400" dirty="0">
                <a:solidFill>
                  <a:srgbClr val="002060"/>
                </a:solidFill>
              </a:rPr>
            </a:br>
            <a:r>
              <a:rPr lang="en-GB" sz="2400" dirty="0">
                <a:solidFill>
                  <a:srgbClr val="002060"/>
                </a:solidFill>
              </a:rPr>
              <a:t> </a:t>
            </a:r>
            <a:r>
              <a:rPr lang="en-GB" sz="2800" u="sng" dirty="0">
                <a:solidFill>
                  <a:srgbClr val="002060"/>
                </a:solidFill>
              </a:rPr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A49D44-C5DF-4D8C-FF4C-4DE6C1B5DC87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67544" y="1484784"/>
            <a:ext cx="8066856" cy="4752528"/>
          </a:xfrm>
        </p:spPr>
        <p:txBody>
          <a:bodyPr/>
          <a:lstStyle/>
          <a:p>
            <a:pPr eaLnBrk="1" fontAlgn="auto" hangingPunct="1">
              <a:spcBef>
                <a:spcPts val="600"/>
              </a:spcBef>
              <a:buClr>
                <a:srgbClr val="002060"/>
              </a:buClr>
              <a:buFont typeface="Arial Narrow"/>
              <a:buAutoNum type="arabicPeriod"/>
              <a:defRPr/>
            </a:pPr>
            <a:r>
              <a:rPr lang="en-GB" sz="2400" dirty="0">
                <a:solidFill>
                  <a:srgbClr val="002060"/>
                </a:solidFill>
              </a:rPr>
              <a:t>Introduction and Welcome</a:t>
            </a:r>
          </a:p>
          <a:p>
            <a:pPr eaLnBrk="1" fontAlgn="auto" hangingPunct="1">
              <a:spcBef>
                <a:spcPts val="600"/>
              </a:spcBef>
              <a:buClr>
                <a:srgbClr val="002060"/>
              </a:buClr>
              <a:buFont typeface="Arial Narrow"/>
              <a:buAutoNum type="arabicPeriod"/>
              <a:defRPr/>
            </a:pPr>
            <a:r>
              <a:rPr lang="en-GB" sz="2400" dirty="0">
                <a:solidFill>
                  <a:srgbClr val="002060"/>
                </a:solidFill>
              </a:rPr>
              <a:t>Apologies for Absence</a:t>
            </a:r>
          </a:p>
          <a:p>
            <a:pPr eaLnBrk="1" fontAlgn="auto" hangingPunct="1">
              <a:spcBef>
                <a:spcPts val="600"/>
              </a:spcBef>
              <a:buClr>
                <a:srgbClr val="002060"/>
              </a:buClr>
              <a:buFont typeface="Arial Narrow"/>
              <a:buAutoNum type="arabicPeriod"/>
              <a:defRPr/>
            </a:pPr>
            <a:r>
              <a:rPr lang="en-GB" sz="2400" dirty="0">
                <a:solidFill>
                  <a:srgbClr val="002060"/>
                </a:solidFill>
              </a:rPr>
              <a:t>Minutes of last AGM (2024)</a:t>
            </a:r>
          </a:p>
          <a:p>
            <a:pPr eaLnBrk="1" fontAlgn="auto" hangingPunct="1">
              <a:spcBef>
                <a:spcPts val="600"/>
              </a:spcBef>
              <a:buClr>
                <a:srgbClr val="002060"/>
              </a:buClr>
              <a:buFont typeface="Arial Narrow"/>
              <a:buAutoNum type="arabicPeriod"/>
              <a:defRPr/>
            </a:pPr>
            <a:r>
              <a:rPr lang="en-GB" sz="2400" dirty="0">
                <a:solidFill>
                  <a:srgbClr val="002060"/>
                </a:solidFill>
              </a:rPr>
              <a:t>Management Committee Annual Report – Chair</a:t>
            </a:r>
          </a:p>
          <a:p>
            <a:pPr eaLnBrk="1" fontAlgn="auto" hangingPunct="1">
              <a:spcBef>
                <a:spcPts val="600"/>
              </a:spcBef>
              <a:buClr>
                <a:srgbClr val="002060"/>
              </a:buClr>
              <a:buFont typeface="Arial Narrow"/>
              <a:buAutoNum type="arabicPeriod"/>
              <a:defRPr/>
            </a:pPr>
            <a:r>
              <a:rPr lang="en-GB" sz="2400" dirty="0">
                <a:solidFill>
                  <a:srgbClr val="002060"/>
                </a:solidFill>
              </a:rPr>
              <a:t>Bookings Report</a:t>
            </a:r>
          </a:p>
          <a:p>
            <a:pPr eaLnBrk="1" fontAlgn="auto" hangingPunct="1">
              <a:spcBef>
                <a:spcPts val="600"/>
              </a:spcBef>
              <a:buClr>
                <a:srgbClr val="002060"/>
              </a:buClr>
              <a:buFont typeface="Arial Narrow"/>
              <a:buAutoNum type="arabicPeriod"/>
              <a:defRPr/>
            </a:pPr>
            <a:r>
              <a:rPr lang="en-GB" sz="2400" dirty="0">
                <a:solidFill>
                  <a:srgbClr val="002060"/>
                </a:solidFill>
              </a:rPr>
              <a:t>Treasurer’s report – Accounts for Year Ending 28</a:t>
            </a:r>
            <a:r>
              <a:rPr lang="en-GB" sz="2400" baseline="30000" dirty="0">
                <a:solidFill>
                  <a:srgbClr val="002060"/>
                </a:solidFill>
              </a:rPr>
              <a:t>th</a:t>
            </a:r>
            <a:r>
              <a:rPr lang="en-GB" sz="2400" dirty="0">
                <a:solidFill>
                  <a:srgbClr val="002060"/>
                </a:solidFill>
              </a:rPr>
              <a:t> February 2025.</a:t>
            </a:r>
          </a:p>
          <a:p>
            <a:pPr eaLnBrk="1" fontAlgn="auto" hangingPunct="1">
              <a:spcBef>
                <a:spcPts val="600"/>
              </a:spcBef>
              <a:buClr>
                <a:srgbClr val="002060"/>
              </a:buClr>
              <a:buFont typeface="Arial Narrow"/>
              <a:buAutoNum type="arabicPeriod"/>
              <a:defRPr/>
            </a:pPr>
            <a:r>
              <a:rPr lang="en-GB" sz="2400" dirty="0">
                <a:solidFill>
                  <a:srgbClr val="002060"/>
                </a:solidFill>
              </a:rPr>
              <a:t>Election of general public members </a:t>
            </a:r>
          </a:p>
          <a:p>
            <a:pPr eaLnBrk="1" fontAlgn="auto" hangingPunct="1">
              <a:spcBef>
                <a:spcPts val="600"/>
              </a:spcBef>
              <a:buClr>
                <a:srgbClr val="002060"/>
              </a:buClr>
              <a:buFont typeface="Arial Narrow"/>
              <a:buAutoNum type="arabicPeriod"/>
              <a:defRPr/>
            </a:pPr>
            <a:r>
              <a:rPr lang="en-GB" sz="2400" dirty="0">
                <a:solidFill>
                  <a:srgbClr val="002060"/>
                </a:solidFill>
              </a:rPr>
              <a:t>Any other business</a:t>
            </a:r>
          </a:p>
          <a:p>
            <a:pPr eaLnBrk="1" fontAlgn="auto" hangingPunct="1">
              <a:buFont typeface="Arial" pitchFamily="34"/>
              <a:buChar char="•"/>
              <a:defRPr/>
            </a:pPr>
            <a:endParaRPr lang="en-GB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 advTm="10504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4">
            <a:extLst>
              <a:ext uri="{FF2B5EF4-FFF2-40B4-BE49-F238E27FC236}">
                <a16:creationId xmlns:a16="http://schemas.microsoft.com/office/drawing/2014/main" id="{060E9A5D-61E0-84F0-F28A-B811EA2F87B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42937" y="332656"/>
            <a:ext cx="7924800" cy="1267544"/>
          </a:xfr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400" dirty="0" err="1">
                <a:solidFill>
                  <a:srgbClr val="002060"/>
                </a:solidFill>
              </a:rPr>
              <a:t>Hoxne</a:t>
            </a:r>
            <a:r>
              <a:rPr lang="en-GB" sz="2400" dirty="0">
                <a:solidFill>
                  <a:srgbClr val="002060"/>
                </a:solidFill>
              </a:rPr>
              <a:t> Village Hall AGM 29</a:t>
            </a:r>
            <a:r>
              <a:rPr lang="en-GB" sz="2400" baseline="30000" dirty="0">
                <a:solidFill>
                  <a:srgbClr val="002060"/>
                </a:solidFill>
              </a:rPr>
              <a:t>th</a:t>
            </a:r>
            <a:r>
              <a:rPr lang="en-GB" sz="2400" dirty="0">
                <a:solidFill>
                  <a:srgbClr val="002060"/>
                </a:solidFill>
              </a:rPr>
              <a:t> May 2025</a:t>
            </a:r>
            <a:br>
              <a:rPr lang="en-GB" sz="2400" dirty="0">
                <a:solidFill>
                  <a:srgbClr val="002060"/>
                </a:solidFill>
              </a:rPr>
            </a:br>
            <a:r>
              <a:rPr lang="en-GB" sz="2800" u="sng" dirty="0">
                <a:solidFill>
                  <a:srgbClr val="002060"/>
                </a:solidFill>
              </a:rPr>
              <a:t>MANAGEMENT COMMITTEE REPORT - CHAIR</a:t>
            </a:r>
            <a:br>
              <a:rPr lang="en-GB" sz="2800" dirty="0">
                <a:solidFill>
                  <a:srgbClr val="002060"/>
                </a:solidFill>
              </a:rPr>
            </a:br>
            <a:endParaRPr lang="en-GB" dirty="0"/>
          </a:p>
        </p:txBody>
      </p:sp>
      <p:sp>
        <p:nvSpPr>
          <p:cNvPr id="3" name="Content Placeholder 5">
            <a:extLst>
              <a:ext uri="{FF2B5EF4-FFF2-40B4-BE49-F238E27FC236}">
                <a16:creationId xmlns:a16="http://schemas.microsoft.com/office/drawing/2014/main" id="{7D2796B1-D9E9-2D6D-3ACA-D6BDB9F816C7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72597" y="1124744"/>
            <a:ext cx="7991474" cy="5616624"/>
          </a:xfrm>
        </p:spPr>
        <p:txBody>
          <a:bodyPr/>
          <a:lstStyle/>
          <a:p>
            <a:pPr eaLnBrk="1" fontAlgn="auto" hangingPunct="1">
              <a:spcBef>
                <a:spcPts val="600"/>
              </a:spcBef>
              <a:buClr>
                <a:srgbClr val="002060"/>
              </a:buClr>
              <a:defRPr/>
            </a:pPr>
            <a:r>
              <a:rPr lang="en-GB" sz="2200" dirty="0">
                <a:solidFill>
                  <a:srgbClr val="002060"/>
                </a:solidFill>
              </a:rPr>
              <a:t>After more than 20 years, Sharon and Michael decided to step down from managing the VH Bar. We thank them for the huge contribution to the village community.</a:t>
            </a:r>
          </a:p>
          <a:p>
            <a:pPr eaLnBrk="1" fontAlgn="auto" hangingPunct="1">
              <a:spcBef>
                <a:spcPts val="600"/>
              </a:spcBef>
              <a:buClr>
                <a:srgbClr val="002060"/>
              </a:buClr>
              <a:defRPr/>
            </a:pPr>
            <a:r>
              <a:rPr lang="en-GB" sz="2200" dirty="0">
                <a:solidFill>
                  <a:srgbClr val="002060"/>
                </a:solidFill>
              </a:rPr>
              <a:t>A sub-committee of the Management Committee have now taken over the running of the bar to meet the commitments of confirmed bookings and to ensure the smooth running of such a vital part of the VH facility.</a:t>
            </a:r>
          </a:p>
          <a:p>
            <a:pPr eaLnBrk="1" fontAlgn="auto" hangingPunct="1">
              <a:spcBef>
                <a:spcPts val="600"/>
              </a:spcBef>
              <a:buClr>
                <a:srgbClr val="002060"/>
              </a:buClr>
              <a:defRPr/>
            </a:pPr>
            <a:r>
              <a:rPr kumimoji="0" lang="en-GB" sz="2200" b="0" i="0" u="none" strike="noStrike" kern="1200" cap="none" spc="3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Narrow"/>
              </a:rPr>
              <a:t>Our long serving cleaner, Wendy, decided to retire after more than 20 years service, for which we thank her. The Management Committee decided to employ a local cleaning contractor which has proved to be very successful.</a:t>
            </a:r>
          </a:p>
          <a:p>
            <a:pPr eaLnBrk="1" fontAlgn="auto" hangingPunct="1">
              <a:spcBef>
                <a:spcPts val="600"/>
              </a:spcBef>
              <a:buClr>
                <a:srgbClr val="002060"/>
              </a:buClr>
              <a:defRPr/>
            </a:pPr>
            <a:r>
              <a:rPr lang="en-GB" sz="2200" dirty="0">
                <a:solidFill>
                  <a:srgbClr val="002060"/>
                </a:solidFill>
              </a:rPr>
              <a:t>We still have healthy reserves, which are needed for future maintenance, e.g. the heating system  </a:t>
            </a:r>
            <a:endParaRPr kumimoji="0" lang="en-GB" sz="2200" b="0" i="0" u="none" strike="noStrike" kern="1200" cap="none" spc="3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 Narrow"/>
            </a:endParaRPr>
          </a:p>
          <a:p>
            <a:pPr eaLnBrk="1" fontAlgn="auto" hangingPunct="1">
              <a:spcBef>
                <a:spcPts val="600"/>
              </a:spcBef>
              <a:buClr>
                <a:srgbClr val="002060"/>
              </a:buClr>
              <a:defRPr/>
            </a:pPr>
            <a:r>
              <a:rPr lang="en-GB" sz="2200" dirty="0">
                <a:solidFill>
                  <a:srgbClr val="002060"/>
                </a:solidFill>
              </a:rPr>
              <a:t>As always, new volunteers and new committee members are welcome. </a:t>
            </a:r>
            <a:endParaRPr kumimoji="0" lang="en-GB" sz="2200" b="0" i="0" u="none" strike="noStrike" kern="1200" cap="none" spc="3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 Narrow"/>
            </a:endParaRPr>
          </a:p>
          <a:p>
            <a:pPr eaLnBrk="1" fontAlgn="auto" hangingPunct="1">
              <a:spcBef>
                <a:spcPts val="600"/>
              </a:spcBef>
              <a:buClr>
                <a:srgbClr val="002060"/>
              </a:buClr>
              <a:defRPr/>
            </a:pPr>
            <a:endParaRPr kumimoji="0" lang="en-GB" sz="2400" b="0" i="0" u="none" strike="noStrike" kern="1200" cap="none" spc="3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 Narrow"/>
            </a:endParaRPr>
          </a:p>
          <a:p>
            <a:pPr eaLnBrk="1" fontAlgn="auto" hangingPunct="1">
              <a:buFont typeface="Arial" pitchFamily="34"/>
              <a:buChar char="•"/>
              <a:defRPr/>
            </a:pPr>
            <a:endParaRPr lang="en-GB" dirty="0"/>
          </a:p>
        </p:txBody>
      </p:sp>
    </p:spTree>
  </p:cSld>
  <p:clrMapOvr>
    <a:masterClrMapping/>
  </p:clrMapOvr>
  <p:transition spd="slow" advTm="10504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4">
            <a:extLst>
              <a:ext uri="{FF2B5EF4-FFF2-40B4-BE49-F238E27FC236}">
                <a16:creationId xmlns:a16="http://schemas.microsoft.com/office/drawing/2014/main" id="{02A46618-7673-421B-6866-2340E01F80B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600" y="457200"/>
            <a:ext cx="7924800" cy="1143000"/>
          </a:xfr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400" dirty="0" err="1">
                <a:solidFill>
                  <a:srgbClr val="002060"/>
                </a:solidFill>
              </a:rPr>
              <a:t>Hoxne</a:t>
            </a:r>
            <a:r>
              <a:rPr lang="en-GB" sz="2400" dirty="0">
                <a:solidFill>
                  <a:srgbClr val="002060"/>
                </a:solidFill>
              </a:rPr>
              <a:t> Village Hall AGM 29</a:t>
            </a:r>
            <a:r>
              <a:rPr lang="en-GB" sz="2400" baseline="30000" dirty="0">
                <a:solidFill>
                  <a:srgbClr val="002060"/>
                </a:solidFill>
              </a:rPr>
              <a:t>th</a:t>
            </a:r>
            <a:r>
              <a:rPr lang="en-GB" sz="2400" dirty="0">
                <a:solidFill>
                  <a:srgbClr val="002060"/>
                </a:solidFill>
              </a:rPr>
              <a:t> May 2025</a:t>
            </a:r>
            <a:br>
              <a:rPr lang="en-GB" sz="2400" dirty="0">
                <a:solidFill>
                  <a:srgbClr val="002060"/>
                </a:solidFill>
              </a:rPr>
            </a:br>
            <a:r>
              <a:rPr lang="en-GB" sz="2800" u="sng" dirty="0">
                <a:solidFill>
                  <a:srgbClr val="002060"/>
                </a:solidFill>
              </a:rPr>
              <a:t>MISSION STATEMENT GOALS</a:t>
            </a:r>
            <a:br>
              <a:rPr lang="en-GB" sz="2800" dirty="0">
                <a:solidFill>
                  <a:srgbClr val="002060"/>
                </a:solidFill>
              </a:rPr>
            </a:br>
            <a:endParaRPr lang="en-GB" dirty="0"/>
          </a:p>
        </p:txBody>
      </p:sp>
      <p:sp>
        <p:nvSpPr>
          <p:cNvPr id="3" name="Content Placeholder 5">
            <a:extLst>
              <a:ext uri="{FF2B5EF4-FFF2-40B4-BE49-F238E27FC236}">
                <a16:creationId xmlns:a16="http://schemas.microsoft.com/office/drawing/2014/main" id="{CF1FD88F-8FDA-E85B-F9BA-2D8B77B4C943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marL="457200" indent="-457200" eaLnBrk="1" fontAlgn="auto" hangingPunct="1">
              <a:spcBef>
                <a:spcPts val="600"/>
              </a:spcBef>
              <a:buClr>
                <a:srgbClr val="002060"/>
              </a:buClr>
              <a:buFont typeface="Arial Narrow"/>
              <a:buAutoNum type="arabicPeriod"/>
              <a:defRPr/>
            </a:pPr>
            <a:r>
              <a:rPr lang="en-GB" sz="2400" dirty="0">
                <a:solidFill>
                  <a:srgbClr val="002060"/>
                </a:solidFill>
              </a:rPr>
              <a:t>To provide a first class venue accessible to local groups, organisations and individuals for educational, leisure and recreational activities. </a:t>
            </a:r>
          </a:p>
          <a:p>
            <a:pPr marL="457200" indent="-457200" eaLnBrk="1" fontAlgn="auto" hangingPunct="1">
              <a:spcBef>
                <a:spcPts val="600"/>
              </a:spcBef>
              <a:buClr>
                <a:srgbClr val="002060"/>
              </a:buClr>
              <a:buFont typeface="Arial Narrow"/>
              <a:buAutoNum type="arabicPeriod"/>
              <a:defRPr/>
            </a:pPr>
            <a:r>
              <a:rPr lang="en-GB" sz="2400" dirty="0">
                <a:solidFill>
                  <a:srgbClr val="002060"/>
                </a:solidFill>
              </a:rPr>
              <a:t>To manage and maintain the facility to a high standard.</a:t>
            </a:r>
          </a:p>
          <a:p>
            <a:pPr marL="457200" indent="-457200" eaLnBrk="1" fontAlgn="auto" hangingPunct="1">
              <a:spcBef>
                <a:spcPts val="600"/>
              </a:spcBef>
              <a:buClr>
                <a:srgbClr val="002060"/>
              </a:buClr>
              <a:buFont typeface="Arial Narrow"/>
              <a:buAutoNum type="arabicPeriod"/>
              <a:defRPr/>
            </a:pPr>
            <a:r>
              <a:rPr lang="en-GB" sz="2400" dirty="0">
                <a:solidFill>
                  <a:srgbClr val="002060"/>
                </a:solidFill>
              </a:rPr>
              <a:t>To ensure the sound financial viability of the organisation and to manage resources effectively.</a:t>
            </a:r>
          </a:p>
          <a:p>
            <a:pPr marL="457200" indent="-457200" eaLnBrk="1" fontAlgn="auto" hangingPunct="1">
              <a:spcBef>
                <a:spcPts val="600"/>
              </a:spcBef>
              <a:buClr>
                <a:srgbClr val="002060"/>
              </a:buClr>
              <a:buFont typeface="Arial Narrow"/>
              <a:buAutoNum type="arabicPeriod"/>
              <a:defRPr/>
            </a:pPr>
            <a:r>
              <a:rPr lang="en-GB" sz="2400" dirty="0">
                <a:solidFill>
                  <a:srgbClr val="002060"/>
                </a:solidFill>
              </a:rPr>
              <a:t>To establish procedures appropriate for managing the safety of hall users. </a:t>
            </a:r>
          </a:p>
          <a:p>
            <a:pPr eaLnBrk="1" fontAlgn="auto" hangingPunct="1">
              <a:buFont typeface="Arial Narrow"/>
              <a:buAutoNum type="arabicPeriod"/>
              <a:defRPr/>
            </a:pPr>
            <a:endParaRPr lang="en-GB" dirty="0"/>
          </a:p>
        </p:txBody>
      </p:sp>
    </p:spTree>
  </p:cSld>
  <p:clrMapOvr>
    <a:masterClrMapping/>
  </p:clrMapOvr>
  <p:transition spd="slow" advTm="10504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 name="Slide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3">
            <a:extLst>
              <a:ext uri="{FF2B5EF4-FFF2-40B4-BE49-F238E27FC236}">
                <a16:creationId xmlns:a16="http://schemas.microsoft.com/office/drawing/2014/main" id="{14D54E7F-B6FF-4A21-D9FA-B859B5D6C8D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11188" y="188913"/>
            <a:ext cx="7924800" cy="1143000"/>
          </a:xfr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400" dirty="0" err="1">
                <a:solidFill>
                  <a:srgbClr val="002060"/>
                </a:solidFill>
              </a:rPr>
              <a:t>Hoxne</a:t>
            </a:r>
            <a:r>
              <a:rPr lang="en-GB" sz="2400" dirty="0">
                <a:solidFill>
                  <a:srgbClr val="002060"/>
                </a:solidFill>
              </a:rPr>
              <a:t> Village Hall AGM 29</a:t>
            </a:r>
            <a:r>
              <a:rPr lang="en-GB" sz="2400" baseline="30000" dirty="0">
                <a:solidFill>
                  <a:srgbClr val="002060"/>
                </a:solidFill>
              </a:rPr>
              <a:t>th</a:t>
            </a:r>
            <a:r>
              <a:rPr lang="en-GB" sz="2400" dirty="0">
                <a:solidFill>
                  <a:srgbClr val="002060"/>
                </a:solidFill>
              </a:rPr>
              <a:t> May 2025</a:t>
            </a:r>
            <a:br>
              <a:rPr lang="en-GB" sz="2400" dirty="0">
                <a:solidFill>
                  <a:srgbClr val="002060"/>
                </a:solidFill>
              </a:rPr>
            </a:br>
            <a:r>
              <a:rPr lang="en-GB" sz="2800" u="sng" dirty="0">
                <a:solidFill>
                  <a:srgbClr val="002060"/>
                </a:solidFill>
              </a:rPr>
              <a:t>Projects Completed</a:t>
            </a:r>
          </a:p>
        </p:txBody>
      </p:sp>
      <p:sp>
        <p:nvSpPr>
          <p:cNvPr id="3" name="Content Placeholder 11">
            <a:extLst>
              <a:ext uri="{FF2B5EF4-FFF2-40B4-BE49-F238E27FC236}">
                <a16:creationId xmlns:a16="http://schemas.microsoft.com/office/drawing/2014/main" id="{AE6E1DBF-EE94-C803-FD4A-15EF89358F8E}"/>
              </a:ext>
            </a:extLst>
          </p:cNvPr>
          <p:cNvSpPr txBox="1"/>
          <p:nvPr/>
        </p:nvSpPr>
        <p:spPr>
          <a:xfrm>
            <a:off x="481013" y="1989138"/>
            <a:ext cx="3733800" cy="479425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eaLnBrk="1" fontAlgn="auto" hangingPunct="1">
              <a:spcBef>
                <a:spcPts val="600"/>
              </a:spcBef>
              <a:spcAft>
                <a:spcPts val="60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2400" kern="0" spc="30" dirty="0">
              <a:solidFill>
                <a:srgbClr val="002060"/>
              </a:solidFill>
              <a:latin typeface="Arial Narrow"/>
              <a:cs typeface="+mn-cs"/>
            </a:endParaRPr>
          </a:p>
        </p:txBody>
      </p:sp>
      <p:sp>
        <p:nvSpPr>
          <p:cNvPr id="4" name="Content Placeholder 11">
            <a:extLst>
              <a:ext uri="{FF2B5EF4-FFF2-40B4-BE49-F238E27FC236}">
                <a16:creationId xmlns:a16="http://schemas.microsoft.com/office/drawing/2014/main" id="{72FCBA04-8719-C3E4-70EC-50F761771B07}"/>
              </a:ext>
            </a:extLst>
          </p:cNvPr>
          <p:cNvSpPr txBox="1"/>
          <p:nvPr/>
        </p:nvSpPr>
        <p:spPr>
          <a:xfrm>
            <a:off x="481013" y="2708275"/>
            <a:ext cx="7650162" cy="3960812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342900" indent="-342900" eaLnBrk="1" fontAlgn="auto" hangingPunct="1"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buSzPct val="100000"/>
              <a:buFont typeface="Arial" pitchFamily="34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400" kern="0" spc="30" dirty="0">
                <a:solidFill>
                  <a:srgbClr val="002060"/>
                </a:solidFill>
                <a:latin typeface="Arial Narrow"/>
                <a:cs typeface="+mn-cs"/>
              </a:rPr>
              <a:t>Projector, screen and audio for the lounge.			</a:t>
            </a:r>
          </a:p>
          <a:p>
            <a:pPr marL="342900" indent="-342900" eaLnBrk="1" fontAlgn="auto" hangingPunct="1"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buSzPct val="100000"/>
              <a:buFont typeface="Arial" pitchFamily="34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400" kern="0" spc="30" dirty="0">
                <a:solidFill>
                  <a:srgbClr val="002060"/>
                </a:solidFill>
                <a:latin typeface="Arial Narrow"/>
                <a:cs typeface="+mn-cs"/>
              </a:rPr>
              <a:t>The flooring of the main hall was completed.</a:t>
            </a:r>
          </a:p>
          <a:p>
            <a:pPr marL="342900" indent="-342900" eaLnBrk="1" fontAlgn="auto" hangingPunct="1"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buSzPct val="100000"/>
              <a:buFont typeface="Arial" pitchFamily="34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400" kern="0" spc="30" dirty="0">
                <a:solidFill>
                  <a:srgbClr val="002060"/>
                </a:solidFill>
                <a:latin typeface="Arial Narrow"/>
                <a:cs typeface="+mn-cs"/>
              </a:rPr>
              <a:t>Decoration has been completed.</a:t>
            </a:r>
          </a:p>
          <a:p>
            <a:pPr eaLnBrk="1" fontAlgn="auto" hangingPunct="1"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400" kern="0" spc="30" dirty="0">
                <a:solidFill>
                  <a:srgbClr val="002060"/>
                </a:solidFill>
                <a:latin typeface="Arial Narrow"/>
                <a:cs typeface="+mn-cs"/>
              </a:rPr>
              <a:t>		</a:t>
            </a:r>
          </a:p>
          <a:p>
            <a:pPr marL="342900" indent="-342900" eaLnBrk="1" fontAlgn="auto" hangingPunct="1"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buSzPct val="100000"/>
              <a:buFont typeface="Arial" pitchFamily="34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2400" kern="0" spc="30" dirty="0">
              <a:solidFill>
                <a:srgbClr val="002060"/>
              </a:solidFill>
              <a:latin typeface="Arial Narrow"/>
              <a:cs typeface="+mn-cs"/>
            </a:endParaRPr>
          </a:p>
        </p:txBody>
      </p:sp>
    </p:spTree>
  </p:cSld>
  <p:clrMapOvr>
    <a:masterClrMapping/>
  </p:clrMapOvr>
  <p:transition spd="slow" advTm="10504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 name="Slide2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1">
            <a:extLst>
              <a:ext uri="{FF2B5EF4-FFF2-40B4-BE49-F238E27FC236}">
                <a16:creationId xmlns:a16="http://schemas.microsoft.com/office/drawing/2014/main" id="{8ADDF38E-1915-2F45-C58F-2D11618EB77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4213" y="1835150"/>
            <a:ext cx="6696075" cy="4243388"/>
          </a:xfrm>
        </p:spPr>
        <p:txBody>
          <a:bodyPr anchor="t"/>
          <a:lstStyle/>
          <a:p>
            <a:pPr marL="342900" indent="-342900" eaLnBrk="1" fontAlgn="auto" hangingPunct="1">
              <a:spcBef>
                <a:spcPts val="600"/>
              </a:spcBef>
              <a:buClr>
                <a:srgbClr val="002060"/>
              </a:buClr>
              <a:buFont typeface="Arial" pitchFamily="34"/>
              <a:buChar char="•"/>
              <a:defRPr/>
            </a:pPr>
            <a:r>
              <a:rPr lang="en-GB" sz="2400" dirty="0">
                <a:solidFill>
                  <a:srgbClr val="002060"/>
                </a:solidFill>
              </a:rPr>
              <a:t>Heating system options to be considered</a:t>
            </a:r>
          </a:p>
          <a:p>
            <a:pPr marL="342900" indent="-342900" eaLnBrk="1" fontAlgn="auto" hangingPunct="1">
              <a:spcBef>
                <a:spcPts val="600"/>
              </a:spcBef>
              <a:buClr>
                <a:srgbClr val="002060"/>
              </a:buClr>
              <a:buFont typeface="Arial" pitchFamily="34"/>
              <a:buChar char="•"/>
              <a:defRPr/>
            </a:pPr>
            <a:r>
              <a:rPr lang="en-GB" sz="2400" dirty="0">
                <a:solidFill>
                  <a:srgbClr val="002060"/>
                </a:solidFill>
              </a:rPr>
              <a:t>Continue work on refurbishment of bar area.</a:t>
            </a:r>
          </a:p>
          <a:p>
            <a:pPr marL="342900" indent="-342900" eaLnBrk="1" fontAlgn="auto" hangingPunct="1">
              <a:spcBef>
                <a:spcPts val="600"/>
              </a:spcBef>
              <a:buClr>
                <a:srgbClr val="002060"/>
              </a:buClr>
              <a:buFont typeface="Arial" pitchFamily="34"/>
              <a:buChar char="•"/>
              <a:defRPr/>
            </a:pPr>
            <a:r>
              <a:rPr lang="en-GB" sz="2400" dirty="0">
                <a:solidFill>
                  <a:srgbClr val="002060"/>
                </a:solidFill>
              </a:rPr>
              <a:t>Continue refurbishment of patio area behind the hall</a:t>
            </a:r>
          </a:p>
          <a:p>
            <a:pPr marL="342900" indent="-342900" eaLnBrk="1" fontAlgn="auto" hangingPunct="1">
              <a:spcBef>
                <a:spcPts val="600"/>
              </a:spcBef>
              <a:buFont typeface="Arial" pitchFamily="34"/>
              <a:buChar char="•"/>
              <a:defRPr/>
            </a:pPr>
            <a:endParaRPr lang="en-GB" sz="2400" dirty="0">
              <a:solidFill>
                <a:srgbClr val="FF0000"/>
              </a:solidFill>
            </a:endParaRPr>
          </a:p>
          <a:p>
            <a:pPr marL="342900" indent="-342900" eaLnBrk="1" fontAlgn="auto" hangingPunct="1">
              <a:buFont typeface="Arial" pitchFamily="34"/>
              <a:buChar char="•"/>
              <a:defRPr/>
            </a:pP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id="{64FFDB99-E184-962C-E166-4012D7BFD5A9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400" dirty="0" err="1">
                <a:solidFill>
                  <a:srgbClr val="002060"/>
                </a:solidFill>
              </a:rPr>
              <a:t>Hoxne</a:t>
            </a:r>
            <a:r>
              <a:rPr lang="en-GB" sz="2400" dirty="0">
                <a:solidFill>
                  <a:srgbClr val="002060"/>
                </a:solidFill>
              </a:rPr>
              <a:t> Village Hall AGM 29</a:t>
            </a:r>
            <a:r>
              <a:rPr lang="en-GB" sz="2400" baseline="30000" dirty="0">
                <a:solidFill>
                  <a:srgbClr val="002060"/>
                </a:solidFill>
              </a:rPr>
              <a:t>th</a:t>
            </a:r>
            <a:r>
              <a:rPr lang="en-GB" sz="2400" dirty="0">
                <a:solidFill>
                  <a:srgbClr val="002060"/>
                </a:solidFill>
              </a:rPr>
              <a:t> May 2025</a:t>
            </a:r>
            <a:br>
              <a:rPr lang="en-GB" sz="2400" dirty="0">
                <a:solidFill>
                  <a:srgbClr val="002060"/>
                </a:solidFill>
              </a:rPr>
            </a:br>
            <a:r>
              <a:rPr lang="en-GB" sz="2800" u="sng" dirty="0">
                <a:solidFill>
                  <a:srgbClr val="002060"/>
                </a:solidFill>
              </a:rPr>
              <a:t>Future Projects </a:t>
            </a:r>
          </a:p>
        </p:txBody>
      </p:sp>
    </p:spTree>
  </p:cSld>
  <p:clrMapOvr>
    <a:masterClrMapping/>
  </p:clrMapOvr>
  <p:transition spd="slow" advTm="10504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09585-067E-BE79-FDB1-44AB7A95E9AF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400" dirty="0" err="1">
                <a:solidFill>
                  <a:srgbClr val="002060"/>
                </a:solidFill>
              </a:rPr>
              <a:t>Hoxne</a:t>
            </a:r>
            <a:r>
              <a:rPr lang="en-GB" sz="2400" dirty="0">
                <a:solidFill>
                  <a:srgbClr val="002060"/>
                </a:solidFill>
              </a:rPr>
              <a:t> Village Hall AGM 29</a:t>
            </a:r>
            <a:r>
              <a:rPr lang="en-GB" sz="2400" baseline="30000" dirty="0">
                <a:solidFill>
                  <a:srgbClr val="002060"/>
                </a:solidFill>
              </a:rPr>
              <a:t>th</a:t>
            </a:r>
            <a:r>
              <a:rPr lang="en-GB" sz="2400" dirty="0">
                <a:solidFill>
                  <a:srgbClr val="002060"/>
                </a:solidFill>
              </a:rPr>
              <a:t> May 2025</a:t>
            </a:r>
            <a:br>
              <a:rPr lang="en-GB" sz="3600" dirty="0">
                <a:solidFill>
                  <a:srgbClr val="002060"/>
                </a:solidFill>
              </a:rPr>
            </a:br>
            <a:r>
              <a:rPr lang="en-GB" sz="2400" u="sng" dirty="0">
                <a:solidFill>
                  <a:srgbClr val="002060"/>
                </a:solidFill>
              </a:rPr>
              <a:t>The Booking Team</a:t>
            </a:r>
            <a:endParaRPr lang="en-GB" sz="2400" u="s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6BF4E1-65BE-83DA-D957-2BF59624F97F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09600" y="1341438"/>
            <a:ext cx="8139113" cy="4751387"/>
          </a:xfrm>
        </p:spPr>
        <p:txBody>
          <a:bodyPr/>
          <a:lstStyle/>
          <a:p>
            <a:pPr eaLnBrk="1" fontAlgn="auto" hangingPunct="1">
              <a:spcBef>
                <a:spcPts val="800"/>
              </a:spcBef>
              <a:buClr>
                <a:srgbClr val="002060"/>
              </a:buClr>
              <a:buFont typeface="Arial" pitchFamily="34"/>
              <a:buChar char="•"/>
              <a:defRPr/>
            </a:pPr>
            <a:r>
              <a:rPr lang="en-GB" sz="2000" dirty="0">
                <a:solidFill>
                  <a:srgbClr val="002060"/>
                </a:solidFill>
              </a:rPr>
              <a:t>What’s Involved?</a:t>
            </a:r>
          </a:p>
          <a:p>
            <a:pPr lvl="1" eaLnBrk="1" fontAlgn="auto" hangingPunct="1">
              <a:spcBef>
                <a:spcPts val="800"/>
              </a:spcBef>
              <a:buClr>
                <a:srgbClr val="002060"/>
              </a:buClr>
              <a:buFont typeface="Arial" pitchFamily="34"/>
              <a:buChar char="•"/>
              <a:defRPr/>
            </a:pPr>
            <a:r>
              <a:rPr lang="en-GB" sz="2000" dirty="0">
                <a:solidFill>
                  <a:srgbClr val="002060"/>
                </a:solidFill>
              </a:rPr>
              <a:t>Administration of hall hire in line with current Government and Safeguarding policies </a:t>
            </a:r>
          </a:p>
          <a:p>
            <a:pPr lvl="1" eaLnBrk="1" fontAlgn="auto" hangingPunct="1">
              <a:spcBef>
                <a:spcPts val="800"/>
              </a:spcBef>
              <a:buClr>
                <a:srgbClr val="002060"/>
              </a:buClr>
              <a:buFont typeface="Arial" pitchFamily="34"/>
              <a:buChar char="•"/>
              <a:defRPr/>
            </a:pPr>
            <a:r>
              <a:rPr lang="en-GB" sz="2000" dirty="0">
                <a:solidFill>
                  <a:srgbClr val="002060"/>
                </a:solidFill>
              </a:rPr>
              <a:t>Administration of hall cleaning, bookings and payments </a:t>
            </a:r>
          </a:p>
          <a:p>
            <a:pPr lvl="1" eaLnBrk="1" fontAlgn="auto" hangingPunct="1">
              <a:spcBef>
                <a:spcPts val="800"/>
              </a:spcBef>
              <a:buClr>
                <a:srgbClr val="002060"/>
              </a:buClr>
              <a:buFont typeface="Arial" pitchFamily="34"/>
              <a:buChar char="•"/>
              <a:defRPr/>
            </a:pPr>
            <a:r>
              <a:rPr lang="en-GB" sz="2000" dirty="0">
                <a:solidFill>
                  <a:srgbClr val="002060"/>
                </a:solidFill>
              </a:rPr>
              <a:t>Manage bookings in line with Mission Statement Goals and Government policy</a:t>
            </a:r>
          </a:p>
          <a:p>
            <a:pPr lvl="1" eaLnBrk="1" fontAlgn="auto" hangingPunct="1">
              <a:spcBef>
                <a:spcPts val="800"/>
              </a:spcBef>
              <a:buClr>
                <a:srgbClr val="002060"/>
              </a:buClr>
              <a:buFont typeface="Arial" pitchFamily="34"/>
              <a:buChar char="•"/>
              <a:defRPr/>
            </a:pPr>
            <a:endParaRPr lang="en-GB" sz="2000" dirty="0">
              <a:solidFill>
                <a:srgbClr val="002060"/>
              </a:solidFill>
            </a:endParaRPr>
          </a:p>
          <a:p>
            <a:pPr marL="354013" lvl="1" indent="-354013" eaLnBrk="1" fontAlgn="auto" hangingPunct="1">
              <a:spcBef>
                <a:spcPts val="800"/>
              </a:spcBef>
              <a:buClr>
                <a:srgbClr val="002060"/>
              </a:buClr>
              <a:buFont typeface="Arial" pitchFamily="34"/>
              <a:buChar char="•"/>
              <a:defRPr/>
            </a:pPr>
            <a:r>
              <a:rPr lang="en-GB" sz="2000" dirty="0">
                <a:solidFill>
                  <a:srgbClr val="002060"/>
                </a:solidFill>
              </a:rPr>
              <a:t>Detailed knowledge of: </a:t>
            </a:r>
          </a:p>
          <a:p>
            <a:pPr marL="717550" lvl="2" indent="-265113" eaLnBrk="1" fontAlgn="auto" hangingPunct="1">
              <a:spcBef>
                <a:spcPts val="800"/>
              </a:spcBef>
              <a:buClr>
                <a:srgbClr val="002060"/>
              </a:buClr>
              <a:buFont typeface="Arial" pitchFamily="34"/>
              <a:buChar char="•"/>
              <a:defRPr/>
            </a:pPr>
            <a:r>
              <a:rPr lang="en-GB" sz="2000" dirty="0">
                <a:solidFill>
                  <a:srgbClr val="002060"/>
                </a:solidFill>
              </a:rPr>
              <a:t>How the hall functions – services, facilities, capacity</a:t>
            </a:r>
          </a:p>
          <a:p>
            <a:pPr marL="717550" lvl="2" indent="-265113" eaLnBrk="1" fontAlgn="auto" hangingPunct="1">
              <a:spcBef>
                <a:spcPts val="800"/>
              </a:spcBef>
              <a:buClr>
                <a:srgbClr val="002060"/>
              </a:buClr>
              <a:buFont typeface="Arial" pitchFamily="34"/>
              <a:buChar char="•"/>
              <a:defRPr/>
            </a:pPr>
            <a:r>
              <a:rPr lang="en-GB" sz="2000" dirty="0">
                <a:solidFill>
                  <a:srgbClr val="002060"/>
                </a:solidFill>
              </a:rPr>
              <a:t>Any current Government rules and regulations and safe use of indoor facilities for all types of hire</a:t>
            </a:r>
          </a:p>
          <a:p>
            <a:pPr marL="717550" lvl="2" indent="-265113" eaLnBrk="1" fontAlgn="auto" hangingPunct="1">
              <a:spcBef>
                <a:spcPts val="800"/>
              </a:spcBef>
              <a:buClr>
                <a:srgbClr val="002060"/>
              </a:buClr>
              <a:buFont typeface="Arial" pitchFamily="34"/>
              <a:buChar char="•"/>
              <a:defRPr/>
            </a:pPr>
            <a:r>
              <a:rPr lang="en-GB" sz="2000" dirty="0">
                <a:solidFill>
                  <a:srgbClr val="002060"/>
                </a:solidFill>
              </a:rPr>
              <a:t>Operation and safe use of the bar</a:t>
            </a:r>
          </a:p>
          <a:p>
            <a:pPr lvl="2" eaLnBrk="1" fontAlgn="auto" hangingPunct="1">
              <a:spcBef>
                <a:spcPts val="600"/>
              </a:spcBef>
              <a:buClr>
                <a:srgbClr val="002060"/>
              </a:buClr>
              <a:buFont typeface="Arial" pitchFamily="34"/>
              <a:buChar char="•"/>
              <a:defRPr/>
            </a:pPr>
            <a:endParaRPr lang="en-GB" sz="2400" dirty="0">
              <a:solidFill>
                <a:srgbClr val="002060"/>
              </a:solidFill>
            </a:endParaRPr>
          </a:p>
          <a:p>
            <a:pPr lvl="1" eaLnBrk="1" fontAlgn="auto" hangingPunct="1">
              <a:spcBef>
                <a:spcPts val="600"/>
              </a:spcBef>
              <a:buClr>
                <a:srgbClr val="002060"/>
              </a:buClr>
              <a:buFont typeface="Arial" pitchFamily="34"/>
              <a:buChar char="•"/>
              <a:defRPr/>
            </a:pPr>
            <a:endParaRPr lang="en-GB" sz="24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slow" advTm="10504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 name="Slide1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4">
            <a:extLst>
              <a:ext uri="{FF2B5EF4-FFF2-40B4-BE49-F238E27FC236}">
                <a16:creationId xmlns:a16="http://schemas.microsoft.com/office/drawing/2014/main" id="{520B5485-377D-6DC0-633F-A1A37D1DB9BD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400" dirty="0" err="1">
                <a:solidFill>
                  <a:srgbClr val="002060"/>
                </a:solidFill>
              </a:rPr>
              <a:t>Hoxne</a:t>
            </a:r>
            <a:r>
              <a:rPr lang="en-GB" sz="2400" dirty="0">
                <a:solidFill>
                  <a:srgbClr val="002060"/>
                </a:solidFill>
              </a:rPr>
              <a:t> Village Hall AGM 29</a:t>
            </a:r>
            <a:r>
              <a:rPr lang="en-GB" sz="2400" baseline="30000" dirty="0">
                <a:solidFill>
                  <a:srgbClr val="002060"/>
                </a:solidFill>
              </a:rPr>
              <a:t>th</a:t>
            </a:r>
            <a:r>
              <a:rPr lang="en-GB" sz="2400" dirty="0">
                <a:solidFill>
                  <a:srgbClr val="002060"/>
                </a:solidFill>
              </a:rPr>
              <a:t> May 2025</a:t>
            </a:r>
            <a:br>
              <a:rPr lang="en-GB" sz="2800" dirty="0">
                <a:solidFill>
                  <a:srgbClr val="002060"/>
                </a:solidFill>
              </a:rPr>
            </a:br>
            <a:r>
              <a:rPr lang="en-GB" sz="2800" u="sng" dirty="0">
                <a:solidFill>
                  <a:srgbClr val="002060"/>
                </a:solidFill>
              </a:rPr>
              <a:t>Number of Uses</a:t>
            </a:r>
            <a:endParaRPr lang="en-GB" sz="2800" u="sng" dirty="0"/>
          </a:p>
        </p:txBody>
      </p:sp>
      <p:graphicFrame>
        <p:nvGraphicFramePr>
          <p:cNvPr id="13" name="Content Placeholder 12">
            <a:extLst>
              <a:ext uri="{FF2B5EF4-FFF2-40B4-BE49-F238E27FC236}">
                <a16:creationId xmlns:a16="http://schemas.microsoft.com/office/drawing/2014/main" id="{B03A7EEB-46D9-8262-6320-98AD72B6BA7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74530938"/>
              </p:ext>
            </p:extLst>
          </p:nvPr>
        </p:nvGraphicFramePr>
        <p:xfrm>
          <a:off x="609600" y="1600200"/>
          <a:ext cx="7924800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spd="slow" advTm="10504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FAEA26-77F9-3B10-6427-F3CF6CF1A4A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7924800" cy="633412"/>
          </a:xfr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400" dirty="0" err="1">
                <a:solidFill>
                  <a:srgbClr val="002060"/>
                </a:solidFill>
              </a:rPr>
              <a:t>Hoxne</a:t>
            </a:r>
            <a:r>
              <a:rPr lang="en-GB" sz="2400" dirty="0">
                <a:solidFill>
                  <a:srgbClr val="002060"/>
                </a:solidFill>
              </a:rPr>
              <a:t> Village Hall AGM 29</a:t>
            </a:r>
            <a:r>
              <a:rPr lang="en-GB" sz="2400" baseline="30000" dirty="0">
                <a:solidFill>
                  <a:srgbClr val="002060"/>
                </a:solidFill>
              </a:rPr>
              <a:t>th</a:t>
            </a:r>
            <a:r>
              <a:rPr lang="en-GB" sz="2400" dirty="0">
                <a:solidFill>
                  <a:srgbClr val="002060"/>
                </a:solidFill>
              </a:rPr>
              <a:t> May 2025</a:t>
            </a:r>
            <a:endParaRPr lang="en-GB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C404A4-FD67-DFA5-C772-342639045977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09600" y="1600200"/>
            <a:ext cx="7924800" cy="4114800"/>
          </a:xfrm>
        </p:spPr>
        <p:txBody>
          <a:bodyPr anchorCtr="1"/>
          <a:lstStyle/>
          <a:p>
            <a:pPr marL="0" indent="0" algn="ctr" eaLnBrk="1" fontAlgn="auto" hangingPunct="1">
              <a:spcBef>
                <a:spcPts val="500"/>
              </a:spcBef>
              <a:buFont typeface="Arial" pitchFamily="34"/>
              <a:buNone/>
              <a:defRPr/>
            </a:pPr>
            <a:endParaRPr sz="2200" dirty="0">
              <a:solidFill>
                <a:srgbClr val="002060"/>
              </a:solidFill>
            </a:endParaRPr>
          </a:p>
          <a:p>
            <a:pPr marL="0" indent="0" algn="ctr" eaLnBrk="1" fontAlgn="auto" hangingPunct="1">
              <a:spcBef>
                <a:spcPts val="700"/>
              </a:spcBef>
              <a:buFont typeface="Arial" pitchFamily="34"/>
              <a:buNone/>
              <a:defRPr/>
            </a:pPr>
            <a:r>
              <a:rPr sz="2800" dirty="0">
                <a:solidFill>
                  <a:srgbClr val="002060"/>
                </a:solidFill>
              </a:rPr>
              <a:t>Treasurer’s Report </a:t>
            </a:r>
          </a:p>
          <a:p>
            <a:pPr marL="0" indent="0" algn="ctr" eaLnBrk="1" fontAlgn="auto" hangingPunct="1">
              <a:spcBef>
                <a:spcPts val="700"/>
              </a:spcBef>
              <a:buFont typeface="Arial" pitchFamily="34"/>
              <a:buNone/>
              <a:defRPr/>
            </a:pPr>
            <a:r>
              <a:rPr sz="2800" dirty="0">
                <a:solidFill>
                  <a:srgbClr val="002060"/>
                </a:solidFill>
              </a:rPr>
              <a:t>Year Ending 28th February 2025 </a:t>
            </a:r>
          </a:p>
        </p:txBody>
      </p:sp>
    </p:spTree>
  </p:cSld>
  <p:clrMapOvr>
    <a:masterClrMapping/>
  </p:clrMapOvr>
  <p:transition spd="slow" advTm="10504"/>
</p:sld>
</file>

<file path=ppt/theme/theme1.xml><?xml version="1.0" encoding="utf-8"?>
<a:theme xmlns:a="http://schemas.openxmlformats.org/drawingml/2006/main" name="Horizo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11752</TotalTime>
  <Words>1039</Words>
  <Application>Microsoft Office PowerPoint</Application>
  <PresentationFormat>On-screen Show (4:3)</PresentationFormat>
  <Paragraphs>140</Paragraphs>
  <Slides>17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Arial Narrow</vt:lpstr>
      <vt:lpstr>Calibri</vt:lpstr>
      <vt:lpstr>Palatino Linotype</vt:lpstr>
      <vt:lpstr>Wingdings</vt:lpstr>
      <vt:lpstr>Horizon</vt:lpstr>
      <vt:lpstr>PowerPoint Presentation</vt:lpstr>
      <vt:lpstr>Hoxne Village Hall AGM 29th May 2025  agenda</vt:lpstr>
      <vt:lpstr>Hoxne Village Hall AGM 29th May 2025 MANAGEMENT COMMITTEE REPORT - CHAIR </vt:lpstr>
      <vt:lpstr>Hoxne Village Hall AGM 29th May 2025 MISSION STATEMENT GOALS </vt:lpstr>
      <vt:lpstr>Hoxne Village Hall AGM 29th May 2025 Projects Completed</vt:lpstr>
      <vt:lpstr>Hoxne Village Hall AGM 29th May 2025 Future Projects </vt:lpstr>
      <vt:lpstr>Hoxne Village Hall AGM 29th May 2025 The Booking Team</vt:lpstr>
      <vt:lpstr>Hoxne Village Hall AGM 29th May 2025 Number of Uses</vt:lpstr>
      <vt:lpstr>Hoxne Village Hall AGM 29th May 2025</vt:lpstr>
      <vt:lpstr> </vt:lpstr>
      <vt:lpstr>Hoxne Village Hall AGM 29th May 2025 Sources of income</vt:lpstr>
      <vt:lpstr>Hoxne Village Hall AGM 29th May 2025 main expenditure</vt:lpstr>
      <vt:lpstr>Hoxne Village Hall AGM 29th May 2025 End of year 2024/25</vt:lpstr>
      <vt:lpstr>Hoxne Village Hall AGM 29th May 2025 </vt:lpstr>
      <vt:lpstr>Hall management Committee  Tasks and skills</vt:lpstr>
      <vt:lpstr>Hall management Committee  Members </vt:lpstr>
      <vt:lpstr>Hall management Committee   Any other business?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bryn lerwill</cp:lastModifiedBy>
  <cp:revision>367</cp:revision>
  <cp:lastPrinted>2025-05-08T19:29:55Z</cp:lastPrinted>
  <dcterms:created xsi:type="dcterms:W3CDTF">2015-08-31T09:11:34Z</dcterms:created>
  <dcterms:modified xsi:type="dcterms:W3CDTF">2026-02-12T15:56:11Z</dcterms:modified>
</cp:coreProperties>
</file>